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54"/>
  </p:notesMasterIdLst>
  <p:sldIdLst>
    <p:sldId id="302" r:id="rId2"/>
    <p:sldId id="291" r:id="rId3"/>
    <p:sldId id="292" r:id="rId4"/>
    <p:sldId id="293" r:id="rId5"/>
    <p:sldId id="294" r:id="rId6"/>
    <p:sldId id="268" r:id="rId7"/>
    <p:sldId id="269" r:id="rId8"/>
    <p:sldId id="327" r:id="rId9"/>
    <p:sldId id="332" r:id="rId10"/>
    <p:sldId id="334" r:id="rId11"/>
    <p:sldId id="325" r:id="rId12"/>
    <p:sldId id="304" r:id="rId13"/>
    <p:sldId id="335" r:id="rId14"/>
    <p:sldId id="314" r:id="rId15"/>
    <p:sldId id="305" r:id="rId16"/>
    <p:sldId id="306" r:id="rId17"/>
    <p:sldId id="307" r:id="rId18"/>
    <p:sldId id="308" r:id="rId19"/>
    <p:sldId id="336" r:id="rId20"/>
    <p:sldId id="309" r:id="rId21"/>
    <p:sldId id="312" r:id="rId22"/>
    <p:sldId id="313" r:id="rId23"/>
    <p:sldId id="315" r:id="rId24"/>
    <p:sldId id="32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21" r:id="rId41"/>
    <p:sldId id="316" r:id="rId42"/>
    <p:sldId id="317" r:id="rId43"/>
    <p:sldId id="318" r:id="rId44"/>
    <p:sldId id="319" r:id="rId45"/>
    <p:sldId id="320" r:id="rId46"/>
    <p:sldId id="324" r:id="rId47"/>
    <p:sldId id="329" r:id="rId48"/>
    <p:sldId id="330" r:id="rId49"/>
    <p:sldId id="323" r:id="rId50"/>
    <p:sldId id="331" r:id="rId51"/>
    <p:sldId id="328" r:id="rId52"/>
    <p:sldId id="28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0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162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680EF-1CA6-4CDD-98AC-9858A5EA3EF7}" type="doc">
      <dgm:prSet loTypeId="urn:microsoft.com/office/officeart/2008/layout/HalfCircleOrganizationChart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7203B6-20DB-4281-8539-1072620383ED}">
      <dgm:prSet phldrT="[Text]" custT="1"/>
      <dgm:spPr/>
      <dgm:t>
        <a:bodyPr/>
        <a:lstStyle/>
        <a:p>
          <a:r>
            <a:rPr lang="en-US" sz="1400" dirty="0" smtClean="0"/>
            <a:t>K Model</a:t>
          </a:r>
          <a:endParaRPr lang="en-US" sz="1400" dirty="0"/>
        </a:p>
      </dgm:t>
    </dgm:pt>
    <dgm:pt modelId="{C88CC25E-8B37-46C4-982B-C6F31318BEB7}" type="parTrans" cxnId="{32BF96DD-4316-4FC1-A76E-5AA5F7922891}">
      <dgm:prSet/>
      <dgm:spPr/>
      <dgm:t>
        <a:bodyPr/>
        <a:lstStyle/>
        <a:p>
          <a:endParaRPr lang="en-US" sz="4400"/>
        </a:p>
      </dgm:t>
    </dgm:pt>
    <dgm:pt modelId="{9C0FFC98-FAB0-4358-96E1-23B5D778F2E0}" type="sibTrans" cxnId="{32BF96DD-4316-4FC1-A76E-5AA5F7922891}">
      <dgm:prSet/>
      <dgm:spPr/>
      <dgm:t>
        <a:bodyPr/>
        <a:lstStyle/>
        <a:p>
          <a:endParaRPr lang="en-US" sz="4400"/>
        </a:p>
      </dgm:t>
    </dgm:pt>
    <dgm:pt modelId="{66DBE711-4A49-4547-8CF2-6E2CF867FF00}">
      <dgm:prSet phldrT="[Text]" custT="1"/>
      <dgm:spPr/>
      <dgm:t>
        <a:bodyPr/>
        <a:lstStyle/>
        <a:p>
          <a:r>
            <a:rPr lang="en-US" sz="1400" smtClean="0"/>
            <a:t>Parsing </a:t>
          </a:r>
          <a:r>
            <a:rPr lang="en-US" sz="1400" i="1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dirty="0"/>
        </a:p>
      </dgm:t>
    </dgm:pt>
    <dgm:pt modelId="{A0CD79B0-DBD6-441D-BCFE-4C84129DFCA7}" type="parTrans" cxnId="{038ABAAB-E55F-4B4A-83BD-D9148101D72A}">
      <dgm:prSet/>
      <dgm:spPr/>
      <dgm:t>
        <a:bodyPr/>
        <a:lstStyle/>
        <a:p>
          <a:endParaRPr lang="en-US" sz="1400"/>
        </a:p>
      </dgm:t>
    </dgm:pt>
    <dgm:pt modelId="{5442EB1A-717A-4693-9E01-C2457DA5E965}" type="sibTrans" cxnId="{038ABAAB-E55F-4B4A-83BD-D9148101D72A}">
      <dgm:prSet/>
      <dgm:spPr/>
      <dgm:t>
        <a:bodyPr/>
        <a:lstStyle/>
        <a:p>
          <a:endParaRPr lang="en-US" sz="4400"/>
        </a:p>
      </dgm:t>
    </dgm:pt>
    <dgm:pt modelId="{B27876A7-3F8C-431C-956B-7EAC02A1E33F}">
      <dgm:prSet phldrT="[Text]" custT="1"/>
      <dgm:spPr/>
      <dgm:t>
        <a:bodyPr/>
        <a:lstStyle/>
        <a:p>
          <a:r>
            <a:rPr lang="en-US" sz="1400" smtClean="0"/>
            <a:t>Conversion to AST </a:t>
          </a:r>
          <a:r>
            <a:rPr lang="en-US" sz="1400" i="1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dirty="0"/>
        </a:p>
      </dgm:t>
    </dgm:pt>
    <dgm:pt modelId="{46279AFF-16FC-4AC9-A440-F482ED3920CC}" type="parTrans" cxnId="{6BC89320-5E83-40C6-BAF1-0E2519E3FF59}">
      <dgm:prSet/>
      <dgm:spPr/>
      <dgm:t>
        <a:bodyPr/>
        <a:lstStyle/>
        <a:p>
          <a:endParaRPr lang="en-US" sz="1400"/>
        </a:p>
      </dgm:t>
    </dgm:pt>
    <dgm:pt modelId="{F8DB178C-D44B-45DD-9FAE-DE97A7E1785A}" type="sibTrans" cxnId="{6BC89320-5E83-40C6-BAF1-0E2519E3FF59}">
      <dgm:prSet/>
      <dgm:spPr/>
      <dgm:t>
        <a:bodyPr/>
        <a:lstStyle/>
        <a:p>
          <a:endParaRPr lang="en-US" sz="4400"/>
        </a:p>
      </dgm:t>
    </dgm:pt>
    <dgm:pt modelId="{A056FB49-F477-465A-B39F-FE65E20D5F2A}">
      <dgm:prSet phldrT="[Text]" custT="1"/>
      <dgm:spPr/>
      <dgm:t>
        <a:bodyPr/>
        <a:lstStyle/>
        <a:p>
          <a:r>
            <a:rPr lang="en-US" sz="1400" dirty="0" smtClean="0"/>
            <a:t>Custom syntactic checking</a:t>
          </a:r>
          <a:endParaRPr lang="en-US" sz="1400" dirty="0"/>
        </a:p>
      </dgm:t>
    </dgm:pt>
    <dgm:pt modelId="{72324453-13DB-4627-ACB6-B569C90981C3}" type="parTrans" cxnId="{83DF9D82-5B27-4CE0-AB45-13AE9792469F}">
      <dgm:prSet/>
      <dgm:spPr/>
      <dgm:t>
        <a:bodyPr/>
        <a:lstStyle/>
        <a:p>
          <a:endParaRPr lang="en-US" sz="1400"/>
        </a:p>
      </dgm:t>
    </dgm:pt>
    <dgm:pt modelId="{0FD712CF-FC2E-44AF-8962-CE7FD61E9453}" type="sibTrans" cxnId="{83DF9D82-5B27-4CE0-AB45-13AE9792469F}">
      <dgm:prSet/>
      <dgm:spPr/>
      <dgm:t>
        <a:bodyPr/>
        <a:lstStyle/>
        <a:p>
          <a:endParaRPr lang="en-US" sz="4400"/>
        </a:p>
      </dgm:t>
    </dgm:pt>
    <dgm:pt modelId="{AD0F264C-28C5-43BA-86B4-8733D972B0FF}">
      <dgm:prSet phldrT="[Text]" custT="1"/>
      <dgm:spPr/>
      <dgm:t>
        <a:bodyPr/>
        <a:lstStyle/>
        <a:p>
          <a:r>
            <a:rPr lang="en-US" sz="1400" dirty="0" smtClean="0"/>
            <a:t>Formal analysis</a:t>
          </a:r>
          <a:endParaRPr lang="en-US" sz="1400" dirty="0"/>
        </a:p>
      </dgm:t>
    </dgm:pt>
    <dgm:pt modelId="{153103D2-A285-4A1F-B43F-97FF1E941393}" type="parTrans" cxnId="{AE709886-5172-449B-A1F5-86080E470E7C}">
      <dgm:prSet/>
      <dgm:spPr/>
      <dgm:t>
        <a:bodyPr/>
        <a:lstStyle/>
        <a:p>
          <a:endParaRPr lang="en-US" sz="1400"/>
        </a:p>
      </dgm:t>
    </dgm:pt>
    <dgm:pt modelId="{F80F6A05-BAC0-462D-A058-C644B3F32456}" type="sibTrans" cxnId="{AE709886-5172-449B-A1F5-86080E470E7C}">
      <dgm:prSet/>
      <dgm:spPr/>
      <dgm:t>
        <a:bodyPr/>
        <a:lstStyle/>
        <a:p>
          <a:endParaRPr lang="en-US"/>
        </a:p>
      </dgm:t>
    </dgm:pt>
    <dgm:pt modelId="{30E7A03F-7F3A-4CF1-8860-75644279B951}">
      <dgm:prSet phldrT="[Text]" custT="1"/>
      <dgm:spPr/>
      <dgm:t>
        <a:bodyPr/>
        <a:lstStyle/>
        <a:p>
          <a:r>
            <a:rPr lang="en-US" sz="1400" dirty="0" smtClean="0"/>
            <a:t>Solving</a:t>
          </a:r>
          <a:endParaRPr lang="en-US" sz="1400" dirty="0"/>
        </a:p>
      </dgm:t>
    </dgm:pt>
    <dgm:pt modelId="{2B04B022-3D96-4962-AF3D-E9DB13CF6F2C}" type="parTrans" cxnId="{7902C3FB-3154-4972-AC98-C8086E1DF4E0}">
      <dgm:prSet/>
      <dgm:spPr/>
      <dgm:t>
        <a:bodyPr/>
        <a:lstStyle/>
        <a:p>
          <a:endParaRPr lang="en-US" sz="1400"/>
        </a:p>
      </dgm:t>
    </dgm:pt>
    <dgm:pt modelId="{9C62BFE8-3B8D-45FD-A9C3-FE7969135F47}" type="sibTrans" cxnId="{7902C3FB-3154-4972-AC98-C8086E1DF4E0}">
      <dgm:prSet/>
      <dgm:spPr/>
      <dgm:t>
        <a:bodyPr/>
        <a:lstStyle/>
        <a:p>
          <a:endParaRPr lang="en-US"/>
        </a:p>
      </dgm:t>
    </dgm:pt>
    <dgm:pt modelId="{0BD76478-B91F-44E0-A5A7-31AE58744EA4}">
      <dgm:prSet phldrT="[Text]" custT="1"/>
      <dgm:spPr/>
      <dgm:t>
        <a:bodyPr/>
        <a:lstStyle/>
        <a:p>
          <a:r>
            <a:rPr lang="en-US" sz="1400" smtClean="0"/>
            <a:t>to SMT </a:t>
          </a:r>
          <a:r>
            <a:rPr lang="en-US" sz="1400" i="1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r>
            <a:rPr lang="en-US" sz="1400" smtClean="0"/>
            <a:t> </a:t>
          </a:r>
          <a:endParaRPr lang="en-US" sz="1400" dirty="0"/>
        </a:p>
      </dgm:t>
    </dgm:pt>
    <dgm:pt modelId="{215DF587-48A2-48EC-90C5-28D4E27A3C42}" type="parTrans" cxnId="{29A86335-04D5-42D8-8593-8EE1DC9E1201}">
      <dgm:prSet/>
      <dgm:spPr/>
      <dgm:t>
        <a:bodyPr/>
        <a:lstStyle/>
        <a:p>
          <a:endParaRPr lang="en-US" sz="1400"/>
        </a:p>
      </dgm:t>
    </dgm:pt>
    <dgm:pt modelId="{FB00D862-28F0-4D29-86A9-1D356A8BB2FD}" type="sibTrans" cxnId="{29A86335-04D5-42D8-8593-8EE1DC9E1201}">
      <dgm:prSet/>
      <dgm:spPr/>
      <dgm:t>
        <a:bodyPr/>
        <a:lstStyle/>
        <a:p>
          <a:endParaRPr lang="en-US"/>
        </a:p>
      </dgm:t>
    </dgm:pt>
    <dgm:pt modelId="{220292C8-D3C9-43E3-A7D1-734FA07CC12F}">
      <dgm:prSet phldrT="[Text]" custT="1"/>
      <dgm:spPr/>
      <dgm:t>
        <a:bodyPr/>
        <a:lstStyle/>
        <a:p>
          <a:r>
            <a:rPr lang="en-US" sz="1400" dirty="0" smtClean="0"/>
            <a:t>to BAE</a:t>
          </a:r>
          <a:endParaRPr lang="en-US" sz="1400" dirty="0"/>
        </a:p>
      </dgm:t>
    </dgm:pt>
    <dgm:pt modelId="{26A0D31B-9E33-4271-A888-87F357946316}" type="parTrans" cxnId="{87B0C0E7-9E8A-4C09-8359-A4439AEA48D1}">
      <dgm:prSet/>
      <dgm:spPr/>
      <dgm:t>
        <a:bodyPr/>
        <a:lstStyle/>
        <a:p>
          <a:endParaRPr lang="en-US" sz="1400"/>
        </a:p>
      </dgm:t>
    </dgm:pt>
    <dgm:pt modelId="{45D0FF33-0D4C-4EAF-AA6D-D07026E2F0AB}" type="sibTrans" cxnId="{87B0C0E7-9E8A-4C09-8359-A4439AEA48D1}">
      <dgm:prSet/>
      <dgm:spPr/>
      <dgm:t>
        <a:bodyPr/>
        <a:lstStyle/>
        <a:p>
          <a:endParaRPr lang="en-US"/>
        </a:p>
      </dgm:t>
    </dgm:pt>
    <dgm:pt modelId="{C767EE05-A867-4605-905A-26AEE19E33EF}">
      <dgm:prSet phldrT="[Text]" custT="1"/>
      <dgm:spPr/>
      <dgm:t>
        <a:bodyPr/>
        <a:lstStyle/>
        <a:p>
          <a:r>
            <a:rPr lang="en-US" sz="1400" dirty="0" smtClean="0"/>
            <a:t>to &lt;your favorite solver </a:t>
          </a:r>
          <a:r>
            <a:rPr lang="en-US" sz="1400" dirty="0" smtClean="0">
              <a:sym typeface="Wingdings" panose="05000000000000000000" pitchFamily="2" charset="2"/>
            </a:rPr>
            <a:t>&gt;</a:t>
          </a:r>
          <a:endParaRPr lang="en-US" sz="1400" dirty="0"/>
        </a:p>
      </dgm:t>
    </dgm:pt>
    <dgm:pt modelId="{965B1A88-B29D-4A73-8FAD-3060039D4AC2}" type="parTrans" cxnId="{98FAFCA9-562E-4BF7-B324-B5B5FD416F7A}">
      <dgm:prSet/>
      <dgm:spPr/>
      <dgm:t>
        <a:bodyPr/>
        <a:lstStyle/>
        <a:p>
          <a:endParaRPr lang="en-US" sz="1400"/>
        </a:p>
      </dgm:t>
    </dgm:pt>
    <dgm:pt modelId="{A56B8834-0433-4F1B-B755-46EB5AFEE34C}" type="sibTrans" cxnId="{98FAFCA9-562E-4BF7-B324-B5B5FD416F7A}">
      <dgm:prSet/>
      <dgm:spPr/>
      <dgm:t>
        <a:bodyPr/>
        <a:lstStyle/>
        <a:p>
          <a:endParaRPr lang="en-US"/>
        </a:p>
      </dgm:t>
    </dgm:pt>
    <dgm:pt modelId="{5F413A98-045E-4A43-AC3C-B2E8D07F4B83}">
      <dgm:prSet phldrT="[Text]" custT="1"/>
      <dgm:spPr/>
      <dgm:t>
        <a:bodyPr/>
        <a:lstStyle/>
        <a:p>
          <a:r>
            <a:rPr lang="en-US" sz="1400" dirty="0" smtClean="0"/>
            <a:t>Function proofs</a:t>
          </a:r>
          <a:endParaRPr lang="en-US" sz="1400" dirty="0"/>
        </a:p>
      </dgm:t>
    </dgm:pt>
    <dgm:pt modelId="{8D7FDFAF-5840-48AE-905E-FEC26B5CBEBE}" type="parTrans" cxnId="{3B6C7FAA-A541-48C6-8B09-F07D5C046818}">
      <dgm:prSet/>
      <dgm:spPr/>
      <dgm:t>
        <a:bodyPr/>
        <a:lstStyle/>
        <a:p>
          <a:endParaRPr lang="en-US"/>
        </a:p>
      </dgm:t>
    </dgm:pt>
    <dgm:pt modelId="{BC719A2C-70FA-4693-80DF-99FF9512901B}" type="sibTrans" cxnId="{3B6C7FAA-A541-48C6-8B09-F07D5C046818}">
      <dgm:prSet/>
      <dgm:spPr/>
      <dgm:t>
        <a:bodyPr/>
        <a:lstStyle/>
        <a:p>
          <a:endParaRPr lang="en-US"/>
        </a:p>
      </dgm:t>
    </dgm:pt>
    <dgm:pt modelId="{D26629C5-CAC0-40C0-8699-E3F9E6C2F5BE}">
      <dgm:prSet phldrT="[Text]" custT="1"/>
      <dgm:spPr/>
      <dgm:t>
        <a:bodyPr/>
        <a:lstStyle/>
        <a:p>
          <a:r>
            <a:rPr lang="en-US" sz="1400" smtClean="0"/>
            <a:t>Class consistency </a:t>
          </a:r>
          <a:r>
            <a:rPr lang="en-US" sz="1400" i="1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dirty="0"/>
        </a:p>
      </dgm:t>
    </dgm:pt>
    <dgm:pt modelId="{97068351-7F29-4DB1-A0B4-9EBF9D77EEEF}" type="parTrans" cxnId="{15EFCAA0-DC20-4647-A3A0-FBBA5CD9AE5F}">
      <dgm:prSet/>
      <dgm:spPr/>
      <dgm:t>
        <a:bodyPr/>
        <a:lstStyle/>
        <a:p>
          <a:endParaRPr lang="en-US"/>
        </a:p>
      </dgm:t>
    </dgm:pt>
    <dgm:pt modelId="{94F26AA8-03F4-42A6-8676-89B4DCBD8D69}" type="sibTrans" cxnId="{15EFCAA0-DC20-4647-A3A0-FBBA5CD9AE5F}">
      <dgm:prSet/>
      <dgm:spPr/>
      <dgm:t>
        <a:bodyPr/>
        <a:lstStyle/>
        <a:p>
          <a:endParaRPr lang="en-US"/>
        </a:p>
      </dgm:t>
    </dgm:pt>
    <dgm:pt modelId="{AB4FBE87-8274-4C06-B27D-91DEA9C21018}">
      <dgm:prSet phldrT="[Text]" custT="1"/>
      <dgm:spPr/>
      <dgm:t>
        <a:bodyPr/>
        <a:lstStyle/>
        <a:p>
          <a:r>
            <a:rPr lang="en-US" sz="1400" dirty="0" smtClean="0"/>
            <a:t>Model checking</a:t>
          </a:r>
          <a:endParaRPr lang="en-US" sz="1400" dirty="0"/>
        </a:p>
      </dgm:t>
    </dgm:pt>
    <dgm:pt modelId="{00204AB6-E9C2-44DD-9E72-C0766D735CE9}" type="parTrans" cxnId="{7E6B0711-F9D0-437B-BEBA-EBFB1646B51D}">
      <dgm:prSet/>
      <dgm:spPr/>
      <dgm:t>
        <a:bodyPr/>
        <a:lstStyle/>
        <a:p>
          <a:endParaRPr lang="en-US"/>
        </a:p>
      </dgm:t>
    </dgm:pt>
    <dgm:pt modelId="{A2097CFC-43CD-4318-B720-ACBF686CA240}" type="sibTrans" cxnId="{7E6B0711-F9D0-437B-BEBA-EBFB1646B51D}">
      <dgm:prSet/>
      <dgm:spPr/>
      <dgm:t>
        <a:bodyPr/>
        <a:lstStyle/>
        <a:p>
          <a:endParaRPr lang="en-US"/>
        </a:p>
      </dgm:t>
    </dgm:pt>
    <dgm:pt modelId="{0A49A00D-6E82-4D45-9E4A-6FDEE4EEA527}">
      <dgm:prSet phldrT="[Text]" custT="1"/>
      <dgm:spPr/>
      <dgm:t>
        <a:bodyPr/>
        <a:lstStyle/>
        <a:p>
          <a:r>
            <a:rPr lang="en-US" sz="1400" dirty="0" smtClean="0"/>
            <a:t>Domain specific rules</a:t>
          </a:r>
          <a:endParaRPr lang="en-US" sz="1400" dirty="0"/>
        </a:p>
      </dgm:t>
    </dgm:pt>
    <dgm:pt modelId="{884BB362-3BD4-4CA6-ADD3-538298516D23}" type="parTrans" cxnId="{B79ECE15-BEE1-4AE1-9C48-AD4FE199CD9E}">
      <dgm:prSet/>
      <dgm:spPr/>
      <dgm:t>
        <a:bodyPr/>
        <a:lstStyle/>
        <a:p>
          <a:endParaRPr lang="en-US"/>
        </a:p>
      </dgm:t>
    </dgm:pt>
    <dgm:pt modelId="{981A539E-A548-4035-8FC1-DF7F17FD35CD}" type="sibTrans" cxnId="{B79ECE15-BEE1-4AE1-9C48-AD4FE199CD9E}">
      <dgm:prSet/>
      <dgm:spPr/>
      <dgm:t>
        <a:bodyPr/>
        <a:lstStyle/>
        <a:p>
          <a:endParaRPr lang="en-US"/>
        </a:p>
      </dgm:t>
    </dgm:pt>
    <dgm:pt modelId="{D4DBD54D-CAAC-4F67-8AC9-F0FF09111B76}">
      <dgm:prSet phldrT="[Text]" custT="1"/>
      <dgm:spPr/>
      <dgm:t>
        <a:bodyPr/>
        <a:lstStyle/>
        <a:p>
          <a:r>
            <a:rPr lang="en-US" sz="1400" dirty="0" smtClean="0"/>
            <a:t>User defined rules</a:t>
          </a:r>
          <a:endParaRPr lang="en-US" sz="1400" dirty="0"/>
        </a:p>
      </dgm:t>
    </dgm:pt>
    <dgm:pt modelId="{2BA41C0E-3BD3-4FAC-986D-6CC8E2028BC7}" type="parTrans" cxnId="{71C7EE91-27F8-4719-9607-39687E06492A}">
      <dgm:prSet/>
      <dgm:spPr/>
      <dgm:t>
        <a:bodyPr/>
        <a:lstStyle/>
        <a:p>
          <a:endParaRPr lang="en-US"/>
        </a:p>
      </dgm:t>
    </dgm:pt>
    <dgm:pt modelId="{CEDACE10-D223-4B5B-BD27-D8EFCFF13412}" type="sibTrans" cxnId="{71C7EE91-27F8-4719-9607-39687E06492A}">
      <dgm:prSet/>
      <dgm:spPr/>
      <dgm:t>
        <a:bodyPr/>
        <a:lstStyle/>
        <a:p>
          <a:endParaRPr lang="en-US"/>
        </a:p>
      </dgm:t>
    </dgm:pt>
    <dgm:pt modelId="{490EE227-96C8-47DB-BFD0-816B3A00B399}">
      <dgm:prSet phldrT="[Text]" custT="1"/>
      <dgm:spPr/>
      <dgm:t>
        <a:bodyPr/>
        <a:lstStyle/>
        <a:p>
          <a:r>
            <a:rPr lang="en-US" sz="1400" dirty="0" smtClean="0"/>
            <a:t>Concrete Execution</a:t>
          </a:r>
          <a:endParaRPr lang="en-US" sz="1400" dirty="0"/>
        </a:p>
      </dgm:t>
    </dgm:pt>
    <dgm:pt modelId="{4F45B7B3-F24E-4744-A8FD-351D01F180EE}" type="parTrans" cxnId="{0D548FAF-0C69-4FC9-8478-0663DBA8A63F}">
      <dgm:prSet/>
      <dgm:spPr/>
      <dgm:t>
        <a:bodyPr/>
        <a:lstStyle/>
        <a:p>
          <a:endParaRPr lang="en-US"/>
        </a:p>
      </dgm:t>
    </dgm:pt>
    <dgm:pt modelId="{12C206E2-1248-4FB2-B8D0-372770524406}" type="sibTrans" cxnId="{0D548FAF-0C69-4FC9-8478-0663DBA8A63F}">
      <dgm:prSet/>
      <dgm:spPr/>
      <dgm:t>
        <a:bodyPr/>
        <a:lstStyle/>
        <a:p>
          <a:endParaRPr lang="en-US"/>
        </a:p>
      </dgm:t>
    </dgm:pt>
    <dgm:pt modelId="{C8F89FDB-1B01-44EA-ACFF-60DB3F58DC8B}">
      <dgm:prSet phldrT="[Text]" custT="1"/>
      <dgm:spPr/>
      <dgm:t>
        <a:bodyPr/>
        <a:lstStyle/>
        <a:p>
          <a:r>
            <a:rPr lang="en-US" sz="1400" dirty="0" smtClean="0"/>
            <a:t>Documentation</a:t>
          </a:r>
          <a:endParaRPr lang="en-US" sz="1400" dirty="0"/>
        </a:p>
      </dgm:t>
    </dgm:pt>
    <dgm:pt modelId="{43A42314-2EAC-4DAD-A1A1-C6D0A51E0BAC}" type="parTrans" cxnId="{C66EAD64-C6F8-4362-A3C9-9E07558C4F90}">
      <dgm:prSet/>
      <dgm:spPr/>
      <dgm:t>
        <a:bodyPr/>
        <a:lstStyle/>
        <a:p>
          <a:endParaRPr lang="en-US"/>
        </a:p>
      </dgm:t>
    </dgm:pt>
    <dgm:pt modelId="{5EC999CD-9912-4E84-94BE-798BF19BDD17}" type="sibTrans" cxnId="{C66EAD64-C6F8-4362-A3C9-9E07558C4F90}">
      <dgm:prSet/>
      <dgm:spPr/>
      <dgm:t>
        <a:bodyPr/>
        <a:lstStyle/>
        <a:p>
          <a:endParaRPr lang="en-US"/>
        </a:p>
      </dgm:t>
    </dgm:pt>
    <dgm:pt modelId="{52B1F852-D929-4D6D-AA15-BE4D72739A86}">
      <dgm:prSet phldrT="[Text]" custT="1"/>
      <dgm:spPr/>
      <dgm:t>
        <a:bodyPr/>
        <a:lstStyle/>
        <a:p>
          <a:r>
            <a:rPr lang="en-US" sz="1400" smtClean="0"/>
            <a:t>Latex </a:t>
          </a:r>
          <a:r>
            <a:rPr lang="en-US" sz="1400" i="1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dirty="0"/>
        </a:p>
      </dgm:t>
    </dgm:pt>
    <dgm:pt modelId="{EF2D4896-77CB-445C-877D-F11B38C2579D}" type="parTrans" cxnId="{1708B78A-8818-4BF5-B50E-D46BB35C502D}">
      <dgm:prSet/>
      <dgm:spPr/>
      <dgm:t>
        <a:bodyPr/>
        <a:lstStyle/>
        <a:p>
          <a:endParaRPr lang="en-US"/>
        </a:p>
      </dgm:t>
    </dgm:pt>
    <dgm:pt modelId="{7D2CE263-60D2-443D-97B5-3CEB8A6C09A1}" type="sibTrans" cxnId="{1708B78A-8818-4BF5-B50E-D46BB35C502D}">
      <dgm:prSet/>
      <dgm:spPr/>
      <dgm:t>
        <a:bodyPr/>
        <a:lstStyle/>
        <a:p>
          <a:endParaRPr lang="en-US"/>
        </a:p>
      </dgm:t>
    </dgm:pt>
    <dgm:pt modelId="{A1EC8075-019A-443B-A990-CF7F53DE9B6C}">
      <dgm:prSet phldrT="[Text]" custT="1"/>
      <dgm:spPr/>
      <dgm:t>
        <a:bodyPr/>
        <a:lstStyle/>
        <a:p>
          <a:r>
            <a:rPr lang="en-US" sz="1400" smtClean="0"/>
            <a:t>Type Checking </a:t>
          </a:r>
          <a:r>
            <a:rPr lang="en-US" sz="1400" i="1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dirty="0"/>
        </a:p>
      </dgm:t>
    </dgm:pt>
    <dgm:pt modelId="{C18AE9E4-58C3-4D76-A5FB-6AB6DCC5F6CE}" type="parTrans" cxnId="{4DD4FF97-F18B-4F98-8428-14D2CC30F320}">
      <dgm:prSet/>
      <dgm:spPr/>
      <dgm:t>
        <a:bodyPr/>
        <a:lstStyle/>
        <a:p>
          <a:endParaRPr lang="en-US"/>
        </a:p>
      </dgm:t>
    </dgm:pt>
    <dgm:pt modelId="{4F8DAD16-68C0-43DC-AB46-1A6CAA9F3B1B}" type="sibTrans" cxnId="{4DD4FF97-F18B-4F98-8428-14D2CC30F320}">
      <dgm:prSet/>
      <dgm:spPr/>
      <dgm:t>
        <a:bodyPr/>
        <a:lstStyle/>
        <a:p>
          <a:endParaRPr lang="en-US"/>
        </a:p>
      </dgm:t>
    </dgm:pt>
    <dgm:pt modelId="{9A36C04C-EC3D-41FC-A56E-948710EC083E}" type="pres">
      <dgm:prSet presAssocID="{0EA680EF-1CA6-4CDD-98AC-9858A5EA3EF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A1E2B13-0982-43AC-B2BA-C2C6CD68D0CB}" type="pres">
      <dgm:prSet presAssocID="{7B7203B6-20DB-4281-8539-1072620383ED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DAE816F-A22E-464F-A8B0-8A6CE57A22FB}" type="pres">
      <dgm:prSet presAssocID="{7B7203B6-20DB-4281-8539-1072620383ED}" presName="rootComposite1" presStyleCnt="0"/>
      <dgm:spPr/>
      <dgm:t>
        <a:bodyPr/>
        <a:lstStyle/>
        <a:p>
          <a:endParaRPr lang="en-US"/>
        </a:p>
      </dgm:t>
    </dgm:pt>
    <dgm:pt modelId="{1E0C8858-A0CA-4D0A-9317-A9C531C71B03}" type="pres">
      <dgm:prSet presAssocID="{7B7203B6-20DB-4281-8539-1072620383ED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5B0F3B-1D54-42AC-AA45-855E2902F93A}" type="pres">
      <dgm:prSet presAssocID="{7B7203B6-20DB-4281-8539-1072620383ED}" presName="topArc1" presStyleLbl="parChTrans1D1" presStyleIdx="0" presStyleCnt="36"/>
      <dgm:spPr/>
      <dgm:t>
        <a:bodyPr/>
        <a:lstStyle/>
        <a:p>
          <a:endParaRPr lang="en-US"/>
        </a:p>
      </dgm:t>
    </dgm:pt>
    <dgm:pt modelId="{F7CEE381-80E3-4C85-9970-F17C6A5805BB}" type="pres">
      <dgm:prSet presAssocID="{7B7203B6-20DB-4281-8539-1072620383ED}" presName="bottomArc1" presStyleLbl="parChTrans1D1" presStyleIdx="1" presStyleCnt="36"/>
      <dgm:spPr/>
      <dgm:t>
        <a:bodyPr/>
        <a:lstStyle/>
        <a:p>
          <a:endParaRPr lang="en-US"/>
        </a:p>
      </dgm:t>
    </dgm:pt>
    <dgm:pt modelId="{A121B180-66BB-4442-AEE4-D8032C6E0E2B}" type="pres">
      <dgm:prSet presAssocID="{7B7203B6-20DB-4281-8539-1072620383ED}" presName="topConnNode1" presStyleLbl="node1" presStyleIdx="0" presStyleCnt="0"/>
      <dgm:spPr/>
      <dgm:t>
        <a:bodyPr/>
        <a:lstStyle/>
        <a:p>
          <a:endParaRPr lang="en-US"/>
        </a:p>
      </dgm:t>
    </dgm:pt>
    <dgm:pt modelId="{9A133843-4035-4337-8976-887C914216AD}" type="pres">
      <dgm:prSet presAssocID="{7B7203B6-20DB-4281-8539-1072620383ED}" presName="hierChild2" presStyleCnt="0"/>
      <dgm:spPr/>
      <dgm:t>
        <a:bodyPr/>
        <a:lstStyle/>
        <a:p>
          <a:endParaRPr lang="en-US"/>
        </a:p>
      </dgm:t>
    </dgm:pt>
    <dgm:pt modelId="{DF023ABA-E34F-4E78-BBD3-7D55876D0B06}" type="pres">
      <dgm:prSet presAssocID="{A0CD79B0-DBD6-441D-BCFE-4C84129DFCA7}" presName="Name28" presStyleLbl="parChTrans1D2" presStyleIdx="0" presStyleCnt="1"/>
      <dgm:spPr/>
      <dgm:t>
        <a:bodyPr/>
        <a:lstStyle/>
        <a:p>
          <a:endParaRPr lang="en-US"/>
        </a:p>
      </dgm:t>
    </dgm:pt>
    <dgm:pt modelId="{497109E3-7574-4BBE-BC22-9BEF227B60A6}" type="pres">
      <dgm:prSet presAssocID="{66DBE711-4A49-4547-8CF2-6E2CF867FF0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8596564-DA73-4F9A-A5AC-42F82CC34700}" type="pres">
      <dgm:prSet presAssocID="{66DBE711-4A49-4547-8CF2-6E2CF867FF00}" presName="rootComposite2" presStyleCnt="0"/>
      <dgm:spPr/>
      <dgm:t>
        <a:bodyPr/>
        <a:lstStyle/>
        <a:p>
          <a:endParaRPr lang="en-US"/>
        </a:p>
      </dgm:t>
    </dgm:pt>
    <dgm:pt modelId="{6224BBFC-5F3E-491F-AC1A-4BD1E8D437D5}" type="pres">
      <dgm:prSet presAssocID="{66DBE711-4A49-4547-8CF2-6E2CF867FF00}" presName="rootText2" presStyleLbl="alignAcc1" presStyleIdx="0" presStyleCnt="0" custScaleX="1663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3B7EF1-45A2-428C-81C6-07699A8AAAFC}" type="pres">
      <dgm:prSet presAssocID="{66DBE711-4A49-4547-8CF2-6E2CF867FF00}" presName="topArc2" presStyleLbl="parChTrans1D1" presStyleIdx="2" presStyleCnt="36"/>
      <dgm:spPr/>
      <dgm:t>
        <a:bodyPr/>
        <a:lstStyle/>
        <a:p>
          <a:endParaRPr lang="en-US"/>
        </a:p>
      </dgm:t>
    </dgm:pt>
    <dgm:pt modelId="{A1CD0BB2-3B53-4E54-8880-449EA23E54E7}" type="pres">
      <dgm:prSet presAssocID="{66DBE711-4A49-4547-8CF2-6E2CF867FF00}" presName="bottomArc2" presStyleLbl="parChTrans1D1" presStyleIdx="3" presStyleCnt="36"/>
      <dgm:spPr/>
      <dgm:t>
        <a:bodyPr/>
        <a:lstStyle/>
        <a:p>
          <a:endParaRPr lang="en-US"/>
        </a:p>
      </dgm:t>
    </dgm:pt>
    <dgm:pt modelId="{39840B04-74A9-430D-8615-F9CEC991CBE5}" type="pres">
      <dgm:prSet presAssocID="{66DBE711-4A49-4547-8CF2-6E2CF867FF00}" presName="topConnNode2" presStyleLbl="node2" presStyleIdx="0" presStyleCnt="0"/>
      <dgm:spPr/>
      <dgm:t>
        <a:bodyPr/>
        <a:lstStyle/>
        <a:p>
          <a:endParaRPr lang="en-US"/>
        </a:p>
      </dgm:t>
    </dgm:pt>
    <dgm:pt modelId="{D6FC57DE-2D1E-4157-9A1E-7D5508157EA1}" type="pres">
      <dgm:prSet presAssocID="{66DBE711-4A49-4547-8CF2-6E2CF867FF00}" presName="hierChild4" presStyleCnt="0"/>
      <dgm:spPr/>
      <dgm:t>
        <a:bodyPr/>
        <a:lstStyle/>
        <a:p>
          <a:endParaRPr lang="en-US"/>
        </a:p>
      </dgm:t>
    </dgm:pt>
    <dgm:pt modelId="{B3AE80F9-2103-4B71-8F02-CAB3AA4CF62D}" type="pres">
      <dgm:prSet presAssocID="{46279AFF-16FC-4AC9-A440-F482ED3920CC}" presName="Name28" presStyleLbl="parChTrans1D3" presStyleIdx="0" presStyleCnt="1"/>
      <dgm:spPr/>
      <dgm:t>
        <a:bodyPr/>
        <a:lstStyle/>
        <a:p>
          <a:endParaRPr lang="en-US"/>
        </a:p>
      </dgm:t>
    </dgm:pt>
    <dgm:pt modelId="{0DE31544-1B06-4115-B8E2-0FB503082091}" type="pres">
      <dgm:prSet presAssocID="{B27876A7-3F8C-431C-956B-7EAC02A1E33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DE8CED8-1808-4057-AE78-A112E9A6FA03}" type="pres">
      <dgm:prSet presAssocID="{B27876A7-3F8C-431C-956B-7EAC02A1E33F}" presName="rootComposite2" presStyleCnt="0"/>
      <dgm:spPr/>
      <dgm:t>
        <a:bodyPr/>
        <a:lstStyle/>
        <a:p>
          <a:endParaRPr lang="en-US"/>
        </a:p>
      </dgm:t>
    </dgm:pt>
    <dgm:pt modelId="{87E6D7E6-E975-4EC6-AFCF-93E9E200463A}" type="pres">
      <dgm:prSet presAssocID="{B27876A7-3F8C-431C-956B-7EAC02A1E33F}" presName="rootText2" presStyleLbl="alignAcc1" presStyleIdx="0" presStyleCnt="0" custScaleX="2160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47FDBC-85F8-4482-875B-2A91930BD865}" type="pres">
      <dgm:prSet presAssocID="{B27876A7-3F8C-431C-956B-7EAC02A1E33F}" presName="topArc2" presStyleLbl="parChTrans1D1" presStyleIdx="4" presStyleCnt="36"/>
      <dgm:spPr/>
      <dgm:t>
        <a:bodyPr/>
        <a:lstStyle/>
        <a:p>
          <a:endParaRPr lang="en-US"/>
        </a:p>
      </dgm:t>
    </dgm:pt>
    <dgm:pt modelId="{7E1F0D96-FEDE-492B-BA91-2077254DDF1F}" type="pres">
      <dgm:prSet presAssocID="{B27876A7-3F8C-431C-956B-7EAC02A1E33F}" presName="bottomArc2" presStyleLbl="parChTrans1D1" presStyleIdx="5" presStyleCnt="36"/>
      <dgm:spPr/>
      <dgm:t>
        <a:bodyPr/>
        <a:lstStyle/>
        <a:p>
          <a:endParaRPr lang="en-US"/>
        </a:p>
      </dgm:t>
    </dgm:pt>
    <dgm:pt modelId="{AC8F9C80-B792-406D-9BE6-FE9A429B2B0D}" type="pres">
      <dgm:prSet presAssocID="{B27876A7-3F8C-431C-956B-7EAC02A1E33F}" presName="topConnNode2" presStyleLbl="node3" presStyleIdx="0" presStyleCnt="0"/>
      <dgm:spPr/>
      <dgm:t>
        <a:bodyPr/>
        <a:lstStyle/>
        <a:p>
          <a:endParaRPr lang="en-US"/>
        </a:p>
      </dgm:t>
    </dgm:pt>
    <dgm:pt modelId="{527D52BA-68CA-49D7-8C44-075DE07A8C66}" type="pres">
      <dgm:prSet presAssocID="{B27876A7-3F8C-431C-956B-7EAC02A1E33F}" presName="hierChild4" presStyleCnt="0"/>
      <dgm:spPr/>
      <dgm:t>
        <a:bodyPr/>
        <a:lstStyle/>
        <a:p>
          <a:endParaRPr lang="en-US"/>
        </a:p>
      </dgm:t>
    </dgm:pt>
    <dgm:pt modelId="{D8110EF7-E15B-4001-A3CB-7ADAA5444A7C}" type="pres">
      <dgm:prSet presAssocID="{72324453-13DB-4627-ACB6-B569C90981C3}" presName="Name28" presStyleLbl="parChTrans1D4" presStyleIdx="0" presStyleCnt="15"/>
      <dgm:spPr/>
      <dgm:t>
        <a:bodyPr/>
        <a:lstStyle/>
        <a:p>
          <a:endParaRPr lang="en-US"/>
        </a:p>
      </dgm:t>
    </dgm:pt>
    <dgm:pt modelId="{90E5F86D-99A1-4F33-BA40-B8EEDF81E569}" type="pres">
      <dgm:prSet presAssocID="{A056FB49-F477-465A-B39F-FE65E20D5F2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3BB81B9-9590-4B36-BE69-D8D66A463EA4}" type="pres">
      <dgm:prSet presAssocID="{A056FB49-F477-465A-B39F-FE65E20D5F2A}" presName="rootComposite2" presStyleCnt="0"/>
      <dgm:spPr/>
      <dgm:t>
        <a:bodyPr/>
        <a:lstStyle/>
        <a:p>
          <a:endParaRPr lang="en-US"/>
        </a:p>
      </dgm:t>
    </dgm:pt>
    <dgm:pt modelId="{E0D2B6F8-DBD2-46D6-9746-95F8869D9A07}" type="pres">
      <dgm:prSet presAssocID="{A056FB49-F477-465A-B39F-FE65E20D5F2A}" presName="rootText2" presStyleLbl="alignAcc1" presStyleIdx="0" presStyleCnt="0" custScaleX="3487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1517EB-C846-4A00-93D5-87480B62B81A}" type="pres">
      <dgm:prSet presAssocID="{A056FB49-F477-465A-B39F-FE65E20D5F2A}" presName="topArc2" presStyleLbl="parChTrans1D1" presStyleIdx="6" presStyleCnt="36"/>
      <dgm:spPr/>
      <dgm:t>
        <a:bodyPr/>
        <a:lstStyle/>
        <a:p>
          <a:endParaRPr lang="en-US"/>
        </a:p>
      </dgm:t>
    </dgm:pt>
    <dgm:pt modelId="{5850E104-533A-4AD8-810B-0172E1ECD260}" type="pres">
      <dgm:prSet presAssocID="{A056FB49-F477-465A-B39F-FE65E20D5F2A}" presName="bottomArc2" presStyleLbl="parChTrans1D1" presStyleIdx="7" presStyleCnt="36"/>
      <dgm:spPr/>
      <dgm:t>
        <a:bodyPr/>
        <a:lstStyle/>
        <a:p>
          <a:endParaRPr lang="en-US"/>
        </a:p>
      </dgm:t>
    </dgm:pt>
    <dgm:pt modelId="{148AE8B7-38E0-48F6-AEF7-9463C452981A}" type="pres">
      <dgm:prSet presAssocID="{A056FB49-F477-465A-B39F-FE65E20D5F2A}" presName="topConnNode2" presStyleLbl="node4" presStyleIdx="0" presStyleCnt="0"/>
      <dgm:spPr/>
      <dgm:t>
        <a:bodyPr/>
        <a:lstStyle/>
        <a:p>
          <a:endParaRPr lang="en-US"/>
        </a:p>
      </dgm:t>
    </dgm:pt>
    <dgm:pt modelId="{E1E75EB5-FF2B-4B82-ABC1-7615A2A0B3AF}" type="pres">
      <dgm:prSet presAssocID="{A056FB49-F477-465A-B39F-FE65E20D5F2A}" presName="hierChild4" presStyleCnt="0"/>
      <dgm:spPr/>
      <dgm:t>
        <a:bodyPr/>
        <a:lstStyle/>
        <a:p>
          <a:endParaRPr lang="en-US"/>
        </a:p>
      </dgm:t>
    </dgm:pt>
    <dgm:pt modelId="{6FF57E50-04A8-4951-847A-2C725B24ABB4}" type="pres">
      <dgm:prSet presAssocID="{884BB362-3BD4-4CA6-ADD3-538298516D23}" presName="Name28" presStyleLbl="parChTrans1D4" presStyleIdx="1" presStyleCnt="15"/>
      <dgm:spPr/>
      <dgm:t>
        <a:bodyPr/>
        <a:lstStyle/>
        <a:p>
          <a:endParaRPr lang="en-US"/>
        </a:p>
      </dgm:t>
    </dgm:pt>
    <dgm:pt modelId="{D13FA9DF-6A94-477F-ACFE-3D5A5585B404}" type="pres">
      <dgm:prSet presAssocID="{0A49A00D-6E82-4D45-9E4A-6FDEE4EEA52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FD95109-A2F6-49C7-9DDC-61779E64A057}" type="pres">
      <dgm:prSet presAssocID="{0A49A00D-6E82-4D45-9E4A-6FDEE4EEA527}" presName="rootComposite2" presStyleCnt="0"/>
      <dgm:spPr/>
      <dgm:t>
        <a:bodyPr/>
        <a:lstStyle/>
        <a:p>
          <a:endParaRPr lang="en-US"/>
        </a:p>
      </dgm:t>
    </dgm:pt>
    <dgm:pt modelId="{9B5D9EDB-F93D-429C-B688-FC9E1CFB1F93}" type="pres">
      <dgm:prSet presAssocID="{0A49A00D-6E82-4D45-9E4A-6FDEE4EEA527}" presName="rootText2" presStyleLbl="alignAcc1" presStyleIdx="0" presStyleCnt="0" custScaleX="2714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6E1CFA-54DB-425B-9FA0-F19AC302FCB0}" type="pres">
      <dgm:prSet presAssocID="{0A49A00D-6E82-4D45-9E4A-6FDEE4EEA527}" presName="topArc2" presStyleLbl="parChTrans1D1" presStyleIdx="8" presStyleCnt="36"/>
      <dgm:spPr/>
      <dgm:t>
        <a:bodyPr/>
        <a:lstStyle/>
        <a:p>
          <a:endParaRPr lang="en-US"/>
        </a:p>
      </dgm:t>
    </dgm:pt>
    <dgm:pt modelId="{D141DC33-1FD7-42E5-A6C7-7E60DC2ED7E0}" type="pres">
      <dgm:prSet presAssocID="{0A49A00D-6E82-4D45-9E4A-6FDEE4EEA527}" presName="bottomArc2" presStyleLbl="parChTrans1D1" presStyleIdx="9" presStyleCnt="36"/>
      <dgm:spPr/>
      <dgm:t>
        <a:bodyPr/>
        <a:lstStyle/>
        <a:p>
          <a:endParaRPr lang="en-US"/>
        </a:p>
      </dgm:t>
    </dgm:pt>
    <dgm:pt modelId="{A9DED617-FFF3-4BE5-ABFC-DA272A85657E}" type="pres">
      <dgm:prSet presAssocID="{0A49A00D-6E82-4D45-9E4A-6FDEE4EEA527}" presName="topConnNode2" presStyleLbl="node4" presStyleIdx="0" presStyleCnt="0"/>
      <dgm:spPr/>
      <dgm:t>
        <a:bodyPr/>
        <a:lstStyle/>
        <a:p>
          <a:endParaRPr lang="en-US"/>
        </a:p>
      </dgm:t>
    </dgm:pt>
    <dgm:pt modelId="{5BE19DF6-601C-42EE-A4D8-A6285A57C589}" type="pres">
      <dgm:prSet presAssocID="{0A49A00D-6E82-4D45-9E4A-6FDEE4EEA527}" presName="hierChild4" presStyleCnt="0"/>
      <dgm:spPr/>
      <dgm:t>
        <a:bodyPr/>
        <a:lstStyle/>
        <a:p>
          <a:endParaRPr lang="en-US"/>
        </a:p>
      </dgm:t>
    </dgm:pt>
    <dgm:pt modelId="{95701E7F-24D8-4792-9780-778B2A6E6C07}" type="pres">
      <dgm:prSet presAssocID="{0A49A00D-6E82-4D45-9E4A-6FDEE4EEA527}" presName="hierChild5" presStyleCnt="0"/>
      <dgm:spPr/>
      <dgm:t>
        <a:bodyPr/>
        <a:lstStyle/>
        <a:p>
          <a:endParaRPr lang="en-US"/>
        </a:p>
      </dgm:t>
    </dgm:pt>
    <dgm:pt modelId="{77AFC571-5D4A-4713-BAD2-B2F043D9E4F0}" type="pres">
      <dgm:prSet presAssocID="{2BA41C0E-3BD3-4FAC-986D-6CC8E2028BC7}" presName="Name28" presStyleLbl="parChTrans1D4" presStyleIdx="2" presStyleCnt="15"/>
      <dgm:spPr/>
      <dgm:t>
        <a:bodyPr/>
        <a:lstStyle/>
        <a:p>
          <a:endParaRPr lang="en-US"/>
        </a:p>
      </dgm:t>
    </dgm:pt>
    <dgm:pt modelId="{2BDF6056-519B-4249-9807-17118A7B9F60}" type="pres">
      <dgm:prSet presAssocID="{D4DBD54D-CAAC-4F67-8AC9-F0FF09111B7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686C128-1B36-430A-81C0-91345142274C}" type="pres">
      <dgm:prSet presAssocID="{D4DBD54D-CAAC-4F67-8AC9-F0FF09111B76}" presName="rootComposite2" presStyleCnt="0"/>
      <dgm:spPr/>
      <dgm:t>
        <a:bodyPr/>
        <a:lstStyle/>
        <a:p>
          <a:endParaRPr lang="en-US"/>
        </a:p>
      </dgm:t>
    </dgm:pt>
    <dgm:pt modelId="{871FD543-CD1E-48A3-9DEC-EB41C7146695}" type="pres">
      <dgm:prSet presAssocID="{D4DBD54D-CAAC-4F67-8AC9-F0FF09111B76}" presName="rootText2" presStyleLbl="alignAcc1" presStyleIdx="0" presStyleCnt="0" custScaleX="2216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8875E8-CD6F-4FD8-8F03-8BBD78219C3A}" type="pres">
      <dgm:prSet presAssocID="{D4DBD54D-CAAC-4F67-8AC9-F0FF09111B76}" presName="topArc2" presStyleLbl="parChTrans1D1" presStyleIdx="10" presStyleCnt="36"/>
      <dgm:spPr/>
      <dgm:t>
        <a:bodyPr/>
        <a:lstStyle/>
        <a:p>
          <a:endParaRPr lang="en-US"/>
        </a:p>
      </dgm:t>
    </dgm:pt>
    <dgm:pt modelId="{FA2DD701-E4E3-4B86-AAA9-C10491ED0A3E}" type="pres">
      <dgm:prSet presAssocID="{D4DBD54D-CAAC-4F67-8AC9-F0FF09111B76}" presName="bottomArc2" presStyleLbl="parChTrans1D1" presStyleIdx="11" presStyleCnt="36"/>
      <dgm:spPr/>
      <dgm:t>
        <a:bodyPr/>
        <a:lstStyle/>
        <a:p>
          <a:endParaRPr lang="en-US"/>
        </a:p>
      </dgm:t>
    </dgm:pt>
    <dgm:pt modelId="{304EE8DC-74F9-4EA2-A898-F562AB921F08}" type="pres">
      <dgm:prSet presAssocID="{D4DBD54D-CAAC-4F67-8AC9-F0FF09111B76}" presName="topConnNode2" presStyleLbl="node4" presStyleIdx="0" presStyleCnt="0"/>
      <dgm:spPr/>
      <dgm:t>
        <a:bodyPr/>
        <a:lstStyle/>
        <a:p>
          <a:endParaRPr lang="en-US"/>
        </a:p>
      </dgm:t>
    </dgm:pt>
    <dgm:pt modelId="{D42D4020-116D-4544-B547-2A60F80DA6A5}" type="pres">
      <dgm:prSet presAssocID="{D4DBD54D-CAAC-4F67-8AC9-F0FF09111B76}" presName="hierChild4" presStyleCnt="0"/>
      <dgm:spPr/>
      <dgm:t>
        <a:bodyPr/>
        <a:lstStyle/>
        <a:p>
          <a:endParaRPr lang="en-US"/>
        </a:p>
      </dgm:t>
    </dgm:pt>
    <dgm:pt modelId="{71317E25-63FF-4216-A396-086F6E598BA7}" type="pres">
      <dgm:prSet presAssocID="{D4DBD54D-CAAC-4F67-8AC9-F0FF09111B76}" presName="hierChild5" presStyleCnt="0"/>
      <dgm:spPr/>
      <dgm:t>
        <a:bodyPr/>
        <a:lstStyle/>
        <a:p>
          <a:endParaRPr lang="en-US"/>
        </a:p>
      </dgm:t>
    </dgm:pt>
    <dgm:pt modelId="{6C6AFC28-7930-49BF-B58D-87B69C54AF53}" type="pres">
      <dgm:prSet presAssocID="{A056FB49-F477-465A-B39F-FE65E20D5F2A}" presName="hierChild5" presStyleCnt="0"/>
      <dgm:spPr/>
      <dgm:t>
        <a:bodyPr/>
        <a:lstStyle/>
        <a:p>
          <a:endParaRPr lang="en-US"/>
        </a:p>
      </dgm:t>
    </dgm:pt>
    <dgm:pt modelId="{B4F2084F-355C-4A22-A705-3DDCE1749361}" type="pres">
      <dgm:prSet presAssocID="{153103D2-A285-4A1F-B43F-97FF1E941393}" presName="Name28" presStyleLbl="parChTrans1D4" presStyleIdx="3" presStyleCnt="15"/>
      <dgm:spPr/>
      <dgm:t>
        <a:bodyPr/>
        <a:lstStyle/>
        <a:p>
          <a:endParaRPr lang="en-US"/>
        </a:p>
      </dgm:t>
    </dgm:pt>
    <dgm:pt modelId="{94732B17-1B83-4263-93FC-41C8AB711E14}" type="pres">
      <dgm:prSet presAssocID="{AD0F264C-28C5-43BA-86B4-8733D972B0F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3F7DCFF-5D85-41AC-8A75-08E9A75680CF}" type="pres">
      <dgm:prSet presAssocID="{AD0F264C-28C5-43BA-86B4-8733D972B0FF}" presName="rootComposite2" presStyleCnt="0"/>
      <dgm:spPr/>
      <dgm:t>
        <a:bodyPr/>
        <a:lstStyle/>
        <a:p>
          <a:endParaRPr lang="en-US"/>
        </a:p>
      </dgm:t>
    </dgm:pt>
    <dgm:pt modelId="{D07A9C80-965E-4711-A655-3460DDBA569B}" type="pres">
      <dgm:prSet presAssocID="{AD0F264C-28C5-43BA-86B4-8733D972B0FF}" presName="rootText2" presStyleLbl="alignAcc1" presStyleIdx="0" presStyleCnt="0" custScaleX="2038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7E3815-5124-496B-A12D-0E759A531691}" type="pres">
      <dgm:prSet presAssocID="{AD0F264C-28C5-43BA-86B4-8733D972B0FF}" presName="topArc2" presStyleLbl="parChTrans1D1" presStyleIdx="12" presStyleCnt="36"/>
      <dgm:spPr/>
      <dgm:t>
        <a:bodyPr/>
        <a:lstStyle/>
        <a:p>
          <a:endParaRPr lang="en-US"/>
        </a:p>
      </dgm:t>
    </dgm:pt>
    <dgm:pt modelId="{9F87DB24-2326-4139-8CBF-41A595E83F31}" type="pres">
      <dgm:prSet presAssocID="{AD0F264C-28C5-43BA-86B4-8733D972B0FF}" presName="bottomArc2" presStyleLbl="parChTrans1D1" presStyleIdx="13" presStyleCnt="36"/>
      <dgm:spPr/>
      <dgm:t>
        <a:bodyPr/>
        <a:lstStyle/>
        <a:p>
          <a:endParaRPr lang="en-US"/>
        </a:p>
      </dgm:t>
    </dgm:pt>
    <dgm:pt modelId="{93E80003-D8D9-406A-99A3-533244C42A0E}" type="pres">
      <dgm:prSet presAssocID="{AD0F264C-28C5-43BA-86B4-8733D972B0FF}" presName="topConnNode2" presStyleLbl="node4" presStyleIdx="0" presStyleCnt="0"/>
      <dgm:spPr/>
      <dgm:t>
        <a:bodyPr/>
        <a:lstStyle/>
        <a:p>
          <a:endParaRPr lang="en-US"/>
        </a:p>
      </dgm:t>
    </dgm:pt>
    <dgm:pt modelId="{B827676D-834A-4CC5-8D61-97E98D36F963}" type="pres">
      <dgm:prSet presAssocID="{AD0F264C-28C5-43BA-86B4-8733D972B0FF}" presName="hierChild4" presStyleCnt="0"/>
      <dgm:spPr/>
      <dgm:t>
        <a:bodyPr/>
        <a:lstStyle/>
        <a:p>
          <a:endParaRPr lang="en-US"/>
        </a:p>
      </dgm:t>
    </dgm:pt>
    <dgm:pt modelId="{0E025C5C-57D9-444F-B0C2-7AF9C3D9CB9A}" type="pres">
      <dgm:prSet presAssocID="{C18AE9E4-58C3-4D76-A5FB-6AB6DCC5F6CE}" presName="Name28" presStyleLbl="parChTrans1D4" presStyleIdx="4" presStyleCnt="15"/>
      <dgm:spPr/>
      <dgm:t>
        <a:bodyPr/>
        <a:lstStyle/>
        <a:p>
          <a:endParaRPr lang="en-US"/>
        </a:p>
      </dgm:t>
    </dgm:pt>
    <dgm:pt modelId="{C5EDF823-32C3-47D5-B733-EFC17EBAE5C1}" type="pres">
      <dgm:prSet presAssocID="{A1EC8075-019A-443B-A990-CF7F53DE9B6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2AA286A-F220-4255-8C94-E786BCB7A9D2}" type="pres">
      <dgm:prSet presAssocID="{A1EC8075-019A-443B-A990-CF7F53DE9B6C}" presName="rootComposite2" presStyleCnt="0"/>
      <dgm:spPr/>
      <dgm:t>
        <a:bodyPr/>
        <a:lstStyle/>
        <a:p>
          <a:endParaRPr lang="en-US"/>
        </a:p>
      </dgm:t>
    </dgm:pt>
    <dgm:pt modelId="{8AB6158F-8531-4243-9B9E-F063F6D62F02}" type="pres">
      <dgm:prSet presAssocID="{A1EC8075-019A-443B-A990-CF7F53DE9B6C}" presName="rootText2" presStyleLbl="alignAcc1" presStyleIdx="0" presStyleCnt="0" custScaleX="1719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BF7DAF-B9CC-430C-9A32-FEC851E299DE}" type="pres">
      <dgm:prSet presAssocID="{A1EC8075-019A-443B-A990-CF7F53DE9B6C}" presName="topArc2" presStyleLbl="parChTrans1D1" presStyleIdx="14" presStyleCnt="36"/>
      <dgm:spPr/>
      <dgm:t>
        <a:bodyPr/>
        <a:lstStyle/>
        <a:p>
          <a:endParaRPr lang="en-US"/>
        </a:p>
      </dgm:t>
    </dgm:pt>
    <dgm:pt modelId="{B39AAD30-56C5-4B5C-A5FE-F7EE6B698A6F}" type="pres">
      <dgm:prSet presAssocID="{A1EC8075-019A-443B-A990-CF7F53DE9B6C}" presName="bottomArc2" presStyleLbl="parChTrans1D1" presStyleIdx="15" presStyleCnt="36"/>
      <dgm:spPr/>
      <dgm:t>
        <a:bodyPr/>
        <a:lstStyle/>
        <a:p>
          <a:endParaRPr lang="en-US"/>
        </a:p>
      </dgm:t>
    </dgm:pt>
    <dgm:pt modelId="{16E10861-320A-4751-8F93-EF257D70805C}" type="pres">
      <dgm:prSet presAssocID="{A1EC8075-019A-443B-A990-CF7F53DE9B6C}" presName="topConnNode2" presStyleLbl="node4" presStyleIdx="0" presStyleCnt="0"/>
      <dgm:spPr/>
      <dgm:t>
        <a:bodyPr/>
        <a:lstStyle/>
        <a:p>
          <a:endParaRPr lang="en-US"/>
        </a:p>
      </dgm:t>
    </dgm:pt>
    <dgm:pt modelId="{EE3F7EB5-0792-4C16-B6C0-8581C98A848F}" type="pres">
      <dgm:prSet presAssocID="{A1EC8075-019A-443B-A990-CF7F53DE9B6C}" presName="hierChild4" presStyleCnt="0"/>
      <dgm:spPr/>
      <dgm:t>
        <a:bodyPr/>
        <a:lstStyle/>
        <a:p>
          <a:endParaRPr lang="en-US"/>
        </a:p>
      </dgm:t>
    </dgm:pt>
    <dgm:pt modelId="{8FED2C8B-F894-48E4-9D0F-B4718B9118D8}" type="pres">
      <dgm:prSet presAssocID="{A1EC8075-019A-443B-A990-CF7F53DE9B6C}" presName="hierChild5" presStyleCnt="0"/>
      <dgm:spPr/>
      <dgm:t>
        <a:bodyPr/>
        <a:lstStyle/>
        <a:p>
          <a:endParaRPr lang="en-US"/>
        </a:p>
      </dgm:t>
    </dgm:pt>
    <dgm:pt modelId="{B168139D-9638-4836-9432-0FB779B3B428}" type="pres">
      <dgm:prSet presAssocID="{8D7FDFAF-5840-48AE-905E-FEC26B5CBEBE}" presName="Name28" presStyleLbl="parChTrans1D4" presStyleIdx="5" presStyleCnt="15"/>
      <dgm:spPr/>
      <dgm:t>
        <a:bodyPr/>
        <a:lstStyle/>
        <a:p>
          <a:endParaRPr lang="en-US"/>
        </a:p>
      </dgm:t>
    </dgm:pt>
    <dgm:pt modelId="{0F091016-C307-4E01-9B99-A2D945757FC5}" type="pres">
      <dgm:prSet presAssocID="{5F413A98-045E-4A43-AC3C-B2E8D07F4B8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93934C2-5820-41E4-8321-1CAB3A980E0A}" type="pres">
      <dgm:prSet presAssocID="{5F413A98-045E-4A43-AC3C-B2E8D07F4B83}" presName="rootComposite2" presStyleCnt="0"/>
      <dgm:spPr/>
      <dgm:t>
        <a:bodyPr/>
        <a:lstStyle/>
        <a:p>
          <a:endParaRPr lang="en-US"/>
        </a:p>
      </dgm:t>
    </dgm:pt>
    <dgm:pt modelId="{0F368D30-1687-4B9A-8E4C-18D6B90C8073}" type="pres">
      <dgm:prSet presAssocID="{5F413A98-045E-4A43-AC3C-B2E8D07F4B83}" presName="rootText2" presStyleLbl="alignAcc1" presStyleIdx="0" presStyleCnt="0" custScaleX="1728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2C0EC-4FAA-42C0-A8B6-F4C9EF916262}" type="pres">
      <dgm:prSet presAssocID="{5F413A98-045E-4A43-AC3C-B2E8D07F4B83}" presName="topArc2" presStyleLbl="parChTrans1D1" presStyleIdx="16" presStyleCnt="36"/>
      <dgm:spPr/>
      <dgm:t>
        <a:bodyPr/>
        <a:lstStyle/>
        <a:p>
          <a:endParaRPr lang="en-US"/>
        </a:p>
      </dgm:t>
    </dgm:pt>
    <dgm:pt modelId="{771EFBD6-F752-4C5D-A2EB-73C2B557B48B}" type="pres">
      <dgm:prSet presAssocID="{5F413A98-045E-4A43-AC3C-B2E8D07F4B83}" presName="bottomArc2" presStyleLbl="parChTrans1D1" presStyleIdx="17" presStyleCnt="36"/>
      <dgm:spPr/>
      <dgm:t>
        <a:bodyPr/>
        <a:lstStyle/>
        <a:p>
          <a:endParaRPr lang="en-US"/>
        </a:p>
      </dgm:t>
    </dgm:pt>
    <dgm:pt modelId="{E3829788-7D38-4CB5-9F9B-856D393113D2}" type="pres">
      <dgm:prSet presAssocID="{5F413A98-045E-4A43-AC3C-B2E8D07F4B83}" presName="topConnNode2" presStyleLbl="node4" presStyleIdx="0" presStyleCnt="0"/>
      <dgm:spPr/>
      <dgm:t>
        <a:bodyPr/>
        <a:lstStyle/>
        <a:p>
          <a:endParaRPr lang="en-US"/>
        </a:p>
      </dgm:t>
    </dgm:pt>
    <dgm:pt modelId="{9FF9B21B-06C1-4D0D-A9A1-0C10287FF4AD}" type="pres">
      <dgm:prSet presAssocID="{5F413A98-045E-4A43-AC3C-B2E8D07F4B83}" presName="hierChild4" presStyleCnt="0"/>
      <dgm:spPr/>
      <dgm:t>
        <a:bodyPr/>
        <a:lstStyle/>
        <a:p>
          <a:endParaRPr lang="en-US"/>
        </a:p>
      </dgm:t>
    </dgm:pt>
    <dgm:pt modelId="{49AFA00A-55ED-4BEE-8BF9-00A1C8ED5D93}" type="pres">
      <dgm:prSet presAssocID="{5F413A98-045E-4A43-AC3C-B2E8D07F4B83}" presName="hierChild5" presStyleCnt="0"/>
      <dgm:spPr/>
      <dgm:t>
        <a:bodyPr/>
        <a:lstStyle/>
        <a:p>
          <a:endParaRPr lang="en-US"/>
        </a:p>
      </dgm:t>
    </dgm:pt>
    <dgm:pt modelId="{95646D47-2327-4564-85D8-6CCBB654AD0A}" type="pres">
      <dgm:prSet presAssocID="{97068351-7F29-4DB1-A0B4-9EBF9D77EEEF}" presName="Name28" presStyleLbl="parChTrans1D4" presStyleIdx="6" presStyleCnt="15"/>
      <dgm:spPr/>
      <dgm:t>
        <a:bodyPr/>
        <a:lstStyle/>
        <a:p>
          <a:endParaRPr lang="en-US"/>
        </a:p>
      </dgm:t>
    </dgm:pt>
    <dgm:pt modelId="{8C239C94-EB6B-4878-BE3B-B634EA643BEE}" type="pres">
      <dgm:prSet presAssocID="{D26629C5-CAC0-40C0-8699-E3F9E6C2F5B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760D94A-E173-4A6D-92E5-FFFB6BDF0D0E}" type="pres">
      <dgm:prSet presAssocID="{D26629C5-CAC0-40C0-8699-E3F9E6C2F5BE}" presName="rootComposite2" presStyleCnt="0"/>
      <dgm:spPr/>
      <dgm:t>
        <a:bodyPr/>
        <a:lstStyle/>
        <a:p>
          <a:endParaRPr lang="en-US"/>
        </a:p>
      </dgm:t>
    </dgm:pt>
    <dgm:pt modelId="{30AECE91-C63E-4D94-9394-381BD0623EE0}" type="pres">
      <dgm:prSet presAssocID="{D26629C5-CAC0-40C0-8699-E3F9E6C2F5BE}" presName="rootText2" presStyleLbl="alignAcc1" presStyleIdx="0" presStyleCnt="0" custScaleX="2081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E7FFED-36B0-487A-883C-7055BE2DABA7}" type="pres">
      <dgm:prSet presAssocID="{D26629C5-CAC0-40C0-8699-E3F9E6C2F5BE}" presName="topArc2" presStyleLbl="parChTrans1D1" presStyleIdx="18" presStyleCnt="36"/>
      <dgm:spPr/>
      <dgm:t>
        <a:bodyPr/>
        <a:lstStyle/>
        <a:p>
          <a:endParaRPr lang="en-US"/>
        </a:p>
      </dgm:t>
    </dgm:pt>
    <dgm:pt modelId="{B311A944-5DE4-43A2-B2A4-39FC75C91AC0}" type="pres">
      <dgm:prSet presAssocID="{D26629C5-CAC0-40C0-8699-E3F9E6C2F5BE}" presName="bottomArc2" presStyleLbl="parChTrans1D1" presStyleIdx="19" presStyleCnt="36"/>
      <dgm:spPr/>
      <dgm:t>
        <a:bodyPr/>
        <a:lstStyle/>
        <a:p>
          <a:endParaRPr lang="en-US"/>
        </a:p>
      </dgm:t>
    </dgm:pt>
    <dgm:pt modelId="{50357888-1378-470F-BA05-929C6044EC6D}" type="pres">
      <dgm:prSet presAssocID="{D26629C5-CAC0-40C0-8699-E3F9E6C2F5BE}" presName="topConnNode2" presStyleLbl="node4" presStyleIdx="0" presStyleCnt="0"/>
      <dgm:spPr/>
      <dgm:t>
        <a:bodyPr/>
        <a:lstStyle/>
        <a:p>
          <a:endParaRPr lang="en-US"/>
        </a:p>
      </dgm:t>
    </dgm:pt>
    <dgm:pt modelId="{3C190C30-6092-46B1-B5FD-23FB45CD81BF}" type="pres">
      <dgm:prSet presAssocID="{D26629C5-CAC0-40C0-8699-E3F9E6C2F5BE}" presName="hierChild4" presStyleCnt="0"/>
      <dgm:spPr/>
      <dgm:t>
        <a:bodyPr/>
        <a:lstStyle/>
        <a:p>
          <a:endParaRPr lang="en-US"/>
        </a:p>
      </dgm:t>
    </dgm:pt>
    <dgm:pt modelId="{95AF125F-CAA4-444E-8CA9-FDF635D3FEDF}" type="pres">
      <dgm:prSet presAssocID="{D26629C5-CAC0-40C0-8699-E3F9E6C2F5BE}" presName="hierChild5" presStyleCnt="0"/>
      <dgm:spPr/>
      <dgm:t>
        <a:bodyPr/>
        <a:lstStyle/>
        <a:p>
          <a:endParaRPr lang="en-US"/>
        </a:p>
      </dgm:t>
    </dgm:pt>
    <dgm:pt modelId="{B28CA9DD-8294-4623-899E-179B2A328D7B}" type="pres">
      <dgm:prSet presAssocID="{00204AB6-E9C2-44DD-9E72-C0766D735CE9}" presName="Name28" presStyleLbl="parChTrans1D4" presStyleIdx="7" presStyleCnt="15"/>
      <dgm:spPr/>
      <dgm:t>
        <a:bodyPr/>
        <a:lstStyle/>
        <a:p>
          <a:endParaRPr lang="en-US"/>
        </a:p>
      </dgm:t>
    </dgm:pt>
    <dgm:pt modelId="{3B4F9774-F6B4-4B98-AE79-AB7F561BF536}" type="pres">
      <dgm:prSet presAssocID="{AB4FBE87-8274-4C06-B27D-91DEA9C2101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BCDBAB0-49B4-497F-84E2-B4204943804C}" type="pres">
      <dgm:prSet presAssocID="{AB4FBE87-8274-4C06-B27D-91DEA9C21018}" presName="rootComposite2" presStyleCnt="0"/>
      <dgm:spPr/>
      <dgm:t>
        <a:bodyPr/>
        <a:lstStyle/>
        <a:p>
          <a:endParaRPr lang="en-US"/>
        </a:p>
      </dgm:t>
    </dgm:pt>
    <dgm:pt modelId="{9086CC03-1419-4E02-8816-638CF6E9BCD3}" type="pres">
      <dgm:prSet presAssocID="{AB4FBE87-8274-4C06-B27D-91DEA9C21018}" presName="rootText2" presStyleLbl="alignAcc1" presStyleIdx="0" presStyleCnt="0" custScaleX="206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A44381-AC88-41A2-B1C3-0D0C4B9A0DBE}" type="pres">
      <dgm:prSet presAssocID="{AB4FBE87-8274-4C06-B27D-91DEA9C21018}" presName="topArc2" presStyleLbl="parChTrans1D1" presStyleIdx="20" presStyleCnt="36"/>
      <dgm:spPr/>
      <dgm:t>
        <a:bodyPr/>
        <a:lstStyle/>
        <a:p>
          <a:endParaRPr lang="en-US"/>
        </a:p>
      </dgm:t>
    </dgm:pt>
    <dgm:pt modelId="{5BF4901D-BB48-46E9-B4BB-EEFFC736A225}" type="pres">
      <dgm:prSet presAssocID="{AB4FBE87-8274-4C06-B27D-91DEA9C21018}" presName="bottomArc2" presStyleLbl="parChTrans1D1" presStyleIdx="21" presStyleCnt="36"/>
      <dgm:spPr/>
      <dgm:t>
        <a:bodyPr/>
        <a:lstStyle/>
        <a:p>
          <a:endParaRPr lang="en-US"/>
        </a:p>
      </dgm:t>
    </dgm:pt>
    <dgm:pt modelId="{6D2325CE-F490-4991-A56A-892EB5356C74}" type="pres">
      <dgm:prSet presAssocID="{AB4FBE87-8274-4C06-B27D-91DEA9C21018}" presName="topConnNode2" presStyleLbl="node4" presStyleIdx="0" presStyleCnt="0"/>
      <dgm:spPr/>
      <dgm:t>
        <a:bodyPr/>
        <a:lstStyle/>
        <a:p>
          <a:endParaRPr lang="en-US"/>
        </a:p>
      </dgm:t>
    </dgm:pt>
    <dgm:pt modelId="{AFA4E276-5BCB-4BC0-827F-FC03D8767578}" type="pres">
      <dgm:prSet presAssocID="{AB4FBE87-8274-4C06-B27D-91DEA9C21018}" presName="hierChild4" presStyleCnt="0"/>
      <dgm:spPr/>
      <dgm:t>
        <a:bodyPr/>
        <a:lstStyle/>
        <a:p>
          <a:endParaRPr lang="en-US"/>
        </a:p>
      </dgm:t>
    </dgm:pt>
    <dgm:pt modelId="{7240F185-3B3E-422F-9761-B6A0F95CF361}" type="pres">
      <dgm:prSet presAssocID="{AB4FBE87-8274-4C06-B27D-91DEA9C21018}" presName="hierChild5" presStyleCnt="0"/>
      <dgm:spPr/>
      <dgm:t>
        <a:bodyPr/>
        <a:lstStyle/>
        <a:p>
          <a:endParaRPr lang="en-US"/>
        </a:p>
      </dgm:t>
    </dgm:pt>
    <dgm:pt modelId="{57D05D10-8AB7-4D5A-B659-74E602E91DF3}" type="pres">
      <dgm:prSet presAssocID="{AD0F264C-28C5-43BA-86B4-8733D972B0FF}" presName="hierChild5" presStyleCnt="0"/>
      <dgm:spPr/>
      <dgm:t>
        <a:bodyPr/>
        <a:lstStyle/>
        <a:p>
          <a:endParaRPr lang="en-US"/>
        </a:p>
      </dgm:t>
    </dgm:pt>
    <dgm:pt modelId="{879EC2B6-EEFE-4B35-BE06-9E3A52093AE1}" type="pres">
      <dgm:prSet presAssocID="{2B04B022-3D96-4962-AF3D-E9DB13CF6F2C}" presName="Name28" presStyleLbl="parChTrans1D4" presStyleIdx="8" presStyleCnt="15"/>
      <dgm:spPr/>
      <dgm:t>
        <a:bodyPr/>
        <a:lstStyle/>
        <a:p>
          <a:endParaRPr lang="en-US"/>
        </a:p>
      </dgm:t>
    </dgm:pt>
    <dgm:pt modelId="{0FD287A4-4877-450B-8610-06E7033A13C9}" type="pres">
      <dgm:prSet presAssocID="{30E7A03F-7F3A-4CF1-8860-75644279B95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B7F3587-C698-42E5-A8ED-4A5AEC3BC8F4}" type="pres">
      <dgm:prSet presAssocID="{30E7A03F-7F3A-4CF1-8860-75644279B951}" presName="rootComposite2" presStyleCnt="0"/>
      <dgm:spPr/>
      <dgm:t>
        <a:bodyPr/>
        <a:lstStyle/>
        <a:p>
          <a:endParaRPr lang="en-US"/>
        </a:p>
      </dgm:t>
    </dgm:pt>
    <dgm:pt modelId="{ADE46A3D-DCE0-4E1B-9B8B-5B2E855C537B}" type="pres">
      <dgm:prSet presAssocID="{30E7A03F-7F3A-4CF1-8860-75644279B9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BB455D-F200-4BA3-8A4B-AE5615495DA5}" type="pres">
      <dgm:prSet presAssocID="{30E7A03F-7F3A-4CF1-8860-75644279B951}" presName="topArc2" presStyleLbl="parChTrans1D1" presStyleIdx="22" presStyleCnt="36"/>
      <dgm:spPr/>
      <dgm:t>
        <a:bodyPr/>
        <a:lstStyle/>
        <a:p>
          <a:endParaRPr lang="en-US"/>
        </a:p>
      </dgm:t>
    </dgm:pt>
    <dgm:pt modelId="{A1B29CD6-71A4-407E-AE3F-A9DF4AAAC1AA}" type="pres">
      <dgm:prSet presAssocID="{30E7A03F-7F3A-4CF1-8860-75644279B951}" presName="bottomArc2" presStyleLbl="parChTrans1D1" presStyleIdx="23" presStyleCnt="36"/>
      <dgm:spPr/>
      <dgm:t>
        <a:bodyPr/>
        <a:lstStyle/>
        <a:p>
          <a:endParaRPr lang="en-US"/>
        </a:p>
      </dgm:t>
    </dgm:pt>
    <dgm:pt modelId="{D2B4C66E-4A36-4456-B801-30C1FD84ED6F}" type="pres">
      <dgm:prSet presAssocID="{30E7A03F-7F3A-4CF1-8860-75644279B951}" presName="topConnNode2" presStyleLbl="node4" presStyleIdx="0" presStyleCnt="0"/>
      <dgm:spPr/>
      <dgm:t>
        <a:bodyPr/>
        <a:lstStyle/>
        <a:p>
          <a:endParaRPr lang="en-US"/>
        </a:p>
      </dgm:t>
    </dgm:pt>
    <dgm:pt modelId="{65F7894B-3F1F-4CB5-A4CB-75CE57687AAA}" type="pres">
      <dgm:prSet presAssocID="{30E7A03F-7F3A-4CF1-8860-75644279B951}" presName="hierChild4" presStyleCnt="0"/>
      <dgm:spPr/>
      <dgm:t>
        <a:bodyPr/>
        <a:lstStyle/>
        <a:p>
          <a:endParaRPr lang="en-US"/>
        </a:p>
      </dgm:t>
    </dgm:pt>
    <dgm:pt modelId="{F30CD632-7AB3-4157-8022-9A04E41C61F5}" type="pres">
      <dgm:prSet presAssocID="{215DF587-48A2-48EC-90C5-28D4E27A3C42}" presName="Name28" presStyleLbl="parChTrans1D4" presStyleIdx="9" presStyleCnt="15"/>
      <dgm:spPr/>
      <dgm:t>
        <a:bodyPr/>
        <a:lstStyle/>
        <a:p>
          <a:endParaRPr lang="en-US"/>
        </a:p>
      </dgm:t>
    </dgm:pt>
    <dgm:pt modelId="{C36E8D46-43AE-4ED0-93DD-0E5D081F659D}" type="pres">
      <dgm:prSet presAssocID="{0BD76478-B91F-44E0-A5A7-31AE58744EA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6C252C8-1B90-4090-91F2-174C4C6AB2E2}" type="pres">
      <dgm:prSet presAssocID="{0BD76478-B91F-44E0-A5A7-31AE58744EA4}" presName="rootComposite2" presStyleCnt="0"/>
      <dgm:spPr/>
      <dgm:t>
        <a:bodyPr/>
        <a:lstStyle/>
        <a:p>
          <a:endParaRPr lang="en-US"/>
        </a:p>
      </dgm:t>
    </dgm:pt>
    <dgm:pt modelId="{DB55847B-863F-4052-B638-1F104125F2A0}" type="pres">
      <dgm:prSet presAssocID="{0BD76478-B91F-44E0-A5A7-31AE58744EA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B2F8A8-B9B9-494F-B897-540EBC9157CF}" type="pres">
      <dgm:prSet presAssocID="{0BD76478-B91F-44E0-A5A7-31AE58744EA4}" presName="topArc2" presStyleLbl="parChTrans1D1" presStyleIdx="24" presStyleCnt="36"/>
      <dgm:spPr/>
      <dgm:t>
        <a:bodyPr/>
        <a:lstStyle/>
        <a:p>
          <a:endParaRPr lang="en-US"/>
        </a:p>
      </dgm:t>
    </dgm:pt>
    <dgm:pt modelId="{30CD97F0-2EF3-47D0-9F95-1E240EEDE1E6}" type="pres">
      <dgm:prSet presAssocID="{0BD76478-B91F-44E0-A5A7-31AE58744EA4}" presName="bottomArc2" presStyleLbl="parChTrans1D1" presStyleIdx="25" presStyleCnt="36"/>
      <dgm:spPr/>
      <dgm:t>
        <a:bodyPr/>
        <a:lstStyle/>
        <a:p>
          <a:endParaRPr lang="en-US"/>
        </a:p>
      </dgm:t>
    </dgm:pt>
    <dgm:pt modelId="{114271C8-59B4-4C10-BA87-A00F7D17C663}" type="pres">
      <dgm:prSet presAssocID="{0BD76478-B91F-44E0-A5A7-31AE58744EA4}" presName="topConnNode2" presStyleLbl="node4" presStyleIdx="0" presStyleCnt="0"/>
      <dgm:spPr/>
      <dgm:t>
        <a:bodyPr/>
        <a:lstStyle/>
        <a:p>
          <a:endParaRPr lang="en-US"/>
        </a:p>
      </dgm:t>
    </dgm:pt>
    <dgm:pt modelId="{00BC2B00-B005-4A33-BFAD-0491B27F0BC3}" type="pres">
      <dgm:prSet presAssocID="{0BD76478-B91F-44E0-A5A7-31AE58744EA4}" presName="hierChild4" presStyleCnt="0"/>
      <dgm:spPr/>
      <dgm:t>
        <a:bodyPr/>
        <a:lstStyle/>
        <a:p>
          <a:endParaRPr lang="en-US"/>
        </a:p>
      </dgm:t>
    </dgm:pt>
    <dgm:pt modelId="{CBDB9F45-5B08-44F7-B22C-A2FAC01B95AD}" type="pres">
      <dgm:prSet presAssocID="{0BD76478-B91F-44E0-A5A7-31AE58744EA4}" presName="hierChild5" presStyleCnt="0"/>
      <dgm:spPr/>
      <dgm:t>
        <a:bodyPr/>
        <a:lstStyle/>
        <a:p>
          <a:endParaRPr lang="en-US"/>
        </a:p>
      </dgm:t>
    </dgm:pt>
    <dgm:pt modelId="{E47EE065-A5AD-439B-A045-57636814262E}" type="pres">
      <dgm:prSet presAssocID="{26A0D31B-9E33-4271-A888-87F357946316}" presName="Name28" presStyleLbl="parChTrans1D4" presStyleIdx="10" presStyleCnt="15"/>
      <dgm:spPr/>
      <dgm:t>
        <a:bodyPr/>
        <a:lstStyle/>
        <a:p>
          <a:endParaRPr lang="en-US"/>
        </a:p>
      </dgm:t>
    </dgm:pt>
    <dgm:pt modelId="{032EA6F5-EB32-4C96-BC48-4C2B0BB35DF7}" type="pres">
      <dgm:prSet presAssocID="{220292C8-D3C9-43E3-A7D1-734FA07CC12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973447D-AC9F-4F8A-A193-3002710EC9B6}" type="pres">
      <dgm:prSet presAssocID="{220292C8-D3C9-43E3-A7D1-734FA07CC12F}" presName="rootComposite2" presStyleCnt="0"/>
      <dgm:spPr/>
      <dgm:t>
        <a:bodyPr/>
        <a:lstStyle/>
        <a:p>
          <a:endParaRPr lang="en-US"/>
        </a:p>
      </dgm:t>
    </dgm:pt>
    <dgm:pt modelId="{DB0608AF-6434-4811-8D76-A819FFCCAF16}" type="pres">
      <dgm:prSet presAssocID="{220292C8-D3C9-43E3-A7D1-734FA07CC12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F92E9B-A002-4473-B9BC-1178E10AFAEA}" type="pres">
      <dgm:prSet presAssocID="{220292C8-D3C9-43E3-A7D1-734FA07CC12F}" presName="topArc2" presStyleLbl="parChTrans1D1" presStyleIdx="26" presStyleCnt="36"/>
      <dgm:spPr/>
      <dgm:t>
        <a:bodyPr/>
        <a:lstStyle/>
        <a:p>
          <a:endParaRPr lang="en-US"/>
        </a:p>
      </dgm:t>
    </dgm:pt>
    <dgm:pt modelId="{E496D336-07C5-40D6-8C55-28B47F0100A7}" type="pres">
      <dgm:prSet presAssocID="{220292C8-D3C9-43E3-A7D1-734FA07CC12F}" presName="bottomArc2" presStyleLbl="parChTrans1D1" presStyleIdx="27" presStyleCnt="36"/>
      <dgm:spPr/>
      <dgm:t>
        <a:bodyPr/>
        <a:lstStyle/>
        <a:p>
          <a:endParaRPr lang="en-US"/>
        </a:p>
      </dgm:t>
    </dgm:pt>
    <dgm:pt modelId="{7ECCE2DA-38C0-4CC0-9371-403B20D68AB5}" type="pres">
      <dgm:prSet presAssocID="{220292C8-D3C9-43E3-A7D1-734FA07CC12F}" presName="topConnNode2" presStyleLbl="node4" presStyleIdx="0" presStyleCnt="0"/>
      <dgm:spPr/>
      <dgm:t>
        <a:bodyPr/>
        <a:lstStyle/>
        <a:p>
          <a:endParaRPr lang="en-US"/>
        </a:p>
      </dgm:t>
    </dgm:pt>
    <dgm:pt modelId="{56464D23-9FAF-458D-8DA9-51B077B174F1}" type="pres">
      <dgm:prSet presAssocID="{220292C8-D3C9-43E3-A7D1-734FA07CC12F}" presName="hierChild4" presStyleCnt="0"/>
      <dgm:spPr/>
      <dgm:t>
        <a:bodyPr/>
        <a:lstStyle/>
        <a:p>
          <a:endParaRPr lang="en-US"/>
        </a:p>
      </dgm:t>
    </dgm:pt>
    <dgm:pt modelId="{E903E761-CA8D-4076-B2CE-AAEE6E873729}" type="pres">
      <dgm:prSet presAssocID="{220292C8-D3C9-43E3-A7D1-734FA07CC12F}" presName="hierChild5" presStyleCnt="0"/>
      <dgm:spPr/>
      <dgm:t>
        <a:bodyPr/>
        <a:lstStyle/>
        <a:p>
          <a:endParaRPr lang="en-US"/>
        </a:p>
      </dgm:t>
    </dgm:pt>
    <dgm:pt modelId="{A8270DEA-35D0-4217-AFFF-9FC3852CCDC3}" type="pres">
      <dgm:prSet presAssocID="{965B1A88-B29D-4A73-8FAD-3060039D4AC2}" presName="Name28" presStyleLbl="parChTrans1D4" presStyleIdx="11" presStyleCnt="15"/>
      <dgm:spPr/>
      <dgm:t>
        <a:bodyPr/>
        <a:lstStyle/>
        <a:p>
          <a:endParaRPr lang="en-US"/>
        </a:p>
      </dgm:t>
    </dgm:pt>
    <dgm:pt modelId="{1E7AF503-ED3E-4D29-A7CD-8C7BAF52CF66}" type="pres">
      <dgm:prSet presAssocID="{C767EE05-A867-4605-905A-26AEE19E33E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7D0D6588-0822-4815-9347-48DDEDFBC409}" type="pres">
      <dgm:prSet presAssocID="{C767EE05-A867-4605-905A-26AEE19E33EF}" presName="rootComposite2" presStyleCnt="0"/>
      <dgm:spPr/>
      <dgm:t>
        <a:bodyPr/>
        <a:lstStyle/>
        <a:p>
          <a:endParaRPr lang="en-US"/>
        </a:p>
      </dgm:t>
    </dgm:pt>
    <dgm:pt modelId="{EB104F69-8B6F-485D-BF5B-7765EC980701}" type="pres">
      <dgm:prSet presAssocID="{C767EE05-A867-4605-905A-26AEE19E33EF}" presName="rootText2" presStyleLbl="alignAcc1" presStyleIdx="0" presStyleCnt="0" custScaleX="3031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9C4178-BAB5-479D-9ABD-B92882E57EFC}" type="pres">
      <dgm:prSet presAssocID="{C767EE05-A867-4605-905A-26AEE19E33EF}" presName="topArc2" presStyleLbl="parChTrans1D1" presStyleIdx="28" presStyleCnt="36"/>
      <dgm:spPr/>
      <dgm:t>
        <a:bodyPr/>
        <a:lstStyle/>
        <a:p>
          <a:endParaRPr lang="en-US"/>
        </a:p>
      </dgm:t>
    </dgm:pt>
    <dgm:pt modelId="{016F1884-A744-4BB3-BAAE-E54C40E49009}" type="pres">
      <dgm:prSet presAssocID="{C767EE05-A867-4605-905A-26AEE19E33EF}" presName="bottomArc2" presStyleLbl="parChTrans1D1" presStyleIdx="29" presStyleCnt="36"/>
      <dgm:spPr/>
      <dgm:t>
        <a:bodyPr/>
        <a:lstStyle/>
        <a:p>
          <a:endParaRPr lang="en-US"/>
        </a:p>
      </dgm:t>
    </dgm:pt>
    <dgm:pt modelId="{EF04980A-0082-4377-90A6-EEA212E92C2D}" type="pres">
      <dgm:prSet presAssocID="{C767EE05-A867-4605-905A-26AEE19E33EF}" presName="topConnNode2" presStyleLbl="node4" presStyleIdx="0" presStyleCnt="0"/>
      <dgm:spPr/>
      <dgm:t>
        <a:bodyPr/>
        <a:lstStyle/>
        <a:p>
          <a:endParaRPr lang="en-US"/>
        </a:p>
      </dgm:t>
    </dgm:pt>
    <dgm:pt modelId="{B7E27F65-3843-4C14-9702-7B356D1F2682}" type="pres">
      <dgm:prSet presAssocID="{C767EE05-A867-4605-905A-26AEE19E33EF}" presName="hierChild4" presStyleCnt="0"/>
      <dgm:spPr/>
      <dgm:t>
        <a:bodyPr/>
        <a:lstStyle/>
        <a:p>
          <a:endParaRPr lang="en-US"/>
        </a:p>
      </dgm:t>
    </dgm:pt>
    <dgm:pt modelId="{86469CCB-9092-43D0-A691-3BEC191112DC}" type="pres">
      <dgm:prSet presAssocID="{C767EE05-A867-4605-905A-26AEE19E33EF}" presName="hierChild5" presStyleCnt="0"/>
      <dgm:spPr/>
      <dgm:t>
        <a:bodyPr/>
        <a:lstStyle/>
        <a:p>
          <a:endParaRPr lang="en-US"/>
        </a:p>
      </dgm:t>
    </dgm:pt>
    <dgm:pt modelId="{9B03D7B9-1A5A-4EBA-AAC6-7AE19C4BE611}" type="pres">
      <dgm:prSet presAssocID="{30E7A03F-7F3A-4CF1-8860-75644279B951}" presName="hierChild5" presStyleCnt="0"/>
      <dgm:spPr/>
      <dgm:t>
        <a:bodyPr/>
        <a:lstStyle/>
        <a:p>
          <a:endParaRPr lang="en-US"/>
        </a:p>
      </dgm:t>
    </dgm:pt>
    <dgm:pt modelId="{B7CCB88F-0261-4FC8-BA15-888BCD3E30A8}" type="pres">
      <dgm:prSet presAssocID="{4F45B7B3-F24E-4744-A8FD-351D01F180EE}" presName="Name28" presStyleLbl="parChTrans1D4" presStyleIdx="12" presStyleCnt="15"/>
      <dgm:spPr/>
      <dgm:t>
        <a:bodyPr/>
        <a:lstStyle/>
        <a:p>
          <a:endParaRPr lang="en-US"/>
        </a:p>
      </dgm:t>
    </dgm:pt>
    <dgm:pt modelId="{5BF82CDA-3EFF-44AB-81F5-2C7B7581454A}" type="pres">
      <dgm:prSet presAssocID="{490EE227-96C8-47DB-BFD0-816B3A00B39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221C025-D6E4-4B03-AC99-1AAE656F0855}" type="pres">
      <dgm:prSet presAssocID="{490EE227-96C8-47DB-BFD0-816B3A00B399}" presName="rootComposite2" presStyleCnt="0"/>
      <dgm:spPr/>
      <dgm:t>
        <a:bodyPr/>
        <a:lstStyle/>
        <a:p>
          <a:endParaRPr lang="en-US"/>
        </a:p>
      </dgm:t>
    </dgm:pt>
    <dgm:pt modelId="{8E5B0BCC-D0D8-4094-A7DE-4CD6FD9FA789}" type="pres">
      <dgm:prSet presAssocID="{490EE227-96C8-47DB-BFD0-816B3A00B399}" presName="rootText2" presStyleLbl="alignAcc1" presStyleIdx="0" presStyleCnt="0" custScaleX="2361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A432B5-D5DB-465F-A8ED-523A8038D560}" type="pres">
      <dgm:prSet presAssocID="{490EE227-96C8-47DB-BFD0-816B3A00B399}" presName="topArc2" presStyleLbl="parChTrans1D1" presStyleIdx="30" presStyleCnt="36"/>
      <dgm:spPr/>
      <dgm:t>
        <a:bodyPr/>
        <a:lstStyle/>
        <a:p>
          <a:endParaRPr lang="en-US"/>
        </a:p>
      </dgm:t>
    </dgm:pt>
    <dgm:pt modelId="{839401B2-0EB8-4D6F-9583-15FD7D7FA762}" type="pres">
      <dgm:prSet presAssocID="{490EE227-96C8-47DB-BFD0-816B3A00B399}" presName="bottomArc2" presStyleLbl="parChTrans1D1" presStyleIdx="31" presStyleCnt="36"/>
      <dgm:spPr/>
      <dgm:t>
        <a:bodyPr/>
        <a:lstStyle/>
        <a:p>
          <a:endParaRPr lang="en-US"/>
        </a:p>
      </dgm:t>
    </dgm:pt>
    <dgm:pt modelId="{D02FA1C0-FB7B-4E7B-9212-57FDD04FDDC3}" type="pres">
      <dgm:prSet presAssocID="{490EE227-96C8-47DB-BFD0-816B3A00B399}" presName="topConnNode2" presStyleLbl="node4" presStyleIdx="0" presStyleCnt="0"/>
      <dgm:spPr/>
      <dgm:t>
        <a:bodyPr/>
        <a:lstStyle/>
        <a:p>
          <a:endParaRPr lang="en-US"/>
        </a:p>
      </dgm:t>
    </dgm:pt>
    <dgm:pt modelId="{A8C6ED02-9680-4673-AEA7-960FDF5C019B}" type="pres">
      <dgm:prSet presAssocID="{490EE227-96C8-47DB-BFD0-816B3A00B399}" presName="hierChild4" presStyleCnt="0"/>
      <dgm:spPr/>
      <dgm:t>
        <a:bodyPr/>
        <a:lstStyle/>
        <a:p>
          <a:endParaRPr lang="en-US"/>
        </a:p>
      </dgm:t>
    </dgm:pt>
    <dgm:pt modelId="{B943E816-A614-49F0-84A1-31EF2D18A4A5}" type="pres">
      <dgm:prSet presAssocID="{490EE227-96C8-47DB-BFD0-816B3A00B399}" presName="hierChild5" presStyleCnt="0"/>
      <dgm:spPr/>
      <dgm:t>
        <a:bodyPr/>
        <a:lstStyle/>
        <a:p>
          <a:endParaRPr lang="en-US"/>
        </a:p>
      </dgm:t>
    </dgm:pt>
    <dgm:pt modelId="{46FC53F3-E2B4-4AB7-8C72-75B8B2949500}" type="pres">
      <dgm:prSet presAssocID="{43A42314-2EAC-4DAD-A1A1-C6D0A51E0BAC}" presName="Name28" presStyleLbl="parChTrans1D4" presStyleIdx="13" presStyleCnt="15"/>
      <dgm:spPr/>
      <dgm:t>
        <a:bodyPr/>
        <a:lstStyle/>
        <a:p>
          <a:endParaRPr lang="en-US"/>
        </a:p>
      </dgm:t>
    </dgm:pt>
    <dgm:pt modelId="{24D73316-1828-41A2-A15D-DA49E2070873}" type="pres">
      <dgm:prSet presAssocID="{C8F89FDB-1B01-44EA-ACFF-60DB3F58DC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BFB1967-0B62-4FFD-824B-F7FF65F8AF64}" type="pres">
      <dgm:prSet presAssocID="{C8F89FDB-1B01-44EA-ACFF-60DB3F58DC8B}" presName="rootComposite2" presStyleCnt="0"/>
      <dgm:spPr/>
      <dgm:t>
        <a:bodyPr/>
        <a:lstStyle/>
        <a:p>
          <a:endParaRPr lang="en-US"/>
        </a:p>
      </dgm:t>
    </dgm:pt>
    <dgm:pt modelId="{3388F3EC-68C1-4585-8B64-4450B68DE8D7}" type="pres">
      <dgm:prSet presAssocID="{C8F89FDB-1B01-44EA-ACFF-60DB3F58DC8B}" presName="rootText2" presStyleLbl="alignAcc1" presStyleIdx="0" presStyleCnt="0" custScaleX="1826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E8DC3D-2BB7-44E0-A9BB-543D93F57A2F}" type="pres">
      <dgm:prSet presAssocID="{C8F89FDB-1B01-44EA-ACFF-60DB3F58DC8B}" presName="topArc2" presStyleLbl="parChTrans1D1" presStyleIdx="32" presStyleCnt="36"/>
      <dgm:spPr/>
      <dgm:t>
        <a:bodyPr/>
        <a:lstStyle/>
        <a:p>
          <a:endParaRPr lang="en-US"/>
        </a:p>
      </dgm:t>
    </dgm:pt>
    <dgm:pt modelId="{485E0016-8DEC-4198-AC98-B9B6C594B7E5}" type="pres">
      <dgm:prSet presAssocID="{C8F89FDB-1B01-44EA-ACFF-60DB3F58DC8B}" presName="bottomArc2" presStyleLbl="parChTrans1D1" presStyleIdx="33" presStyleCnt="36"/>
      <dgm:spPr/>
      <dgm:t>
        <a:bodyPr/>
        <a:lstStyle/>
        <a:p>
          <a:endParaRPr lang="en-US"/>
        </a:p>
      </dgm:t>
    </dgm:pt>
    <dgm:pt modelId="{47960EFF-35A0-4F39-9B31-1DD1604B6344}" type="pres">
      <dgm:prSet presAssocID="{C8F89FDB-1B01-44EA-ACFF-60DB3F58DC8B}" presName="topConnNode2" presStyleLbl="node4" presStyleIdx="0" presStyleCnt="0"/>
      <dgm:spPr/>
      <dgm:t>
        <a:bodyPr/>
        <a:lstStyle/>
        <a:p>
          <a:endParaRPr lang="en-US"/>
        </a:p>
      </dgm:t>
    </dgm:pt>
    <dgm:pt modelId="{EF68E7B5-83D5-43EB-83A5-4E99648C9139}" type="pres">
      <dgm:prSet presAssocID="{C8F89FDB-1B01-44EA-ACFF-60DB3F58DC8B}" presName="hierChild4" presStyleCnt="0"/>
      <dgm:spPr/>
      <dgm:t>
        <a:bodyPr/>
        <a:lstStyle/>
        <a:p>
          <a:endParaRPr lang="en-US"/>
        </a:p>
      </dgm:t>
    </dgm:pt>
    <dgm:pt modelId="{82732868-9283-4264-89D3-0FCFD97F39F8}" type="pres">
      <dgm:prSet presAssocID="{EF2D4896-77CB-445C-877D-F11B38C2579D}" presName="Name28" presStyleLbl="parChTrans1D4" presStyleIdx="14" presStyleCnt="15"/>
      <dgm:spPr/>
      <dgm:t>
        <a:bodyPr/>
        <a:lstStyle/>
        <a:p>
          <a:endParaRPr lang="en-US"/>
        </a:p>
      </dgm:t>
    </dgm:pt>
    <dgm:pt modelId="{5937D23A-43FD-4479-85D7-9D5C12EA47D8}" type="pres">
      <dgm:prSet presAssocID="{52B1F852-D929-4D6D-AA15-BE4D72739A8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0E6DAE0-5A23-471D-9EE5-F1D9AB7D02BB}" type="pres">
      <dgm:prSet presAssocID="{52B1F852-D929-4D6D-AA15-BE4D72739A86}" presName="rootComposite2" presStyleCnt="0"/>
      <dgm:spPr/>
      <dgm:t>
        <a:bodyPr/>
        <a:lstStyle/>
        <a:p>
          <a:endParaRPr lang="en-US"/>
        </a:p>
      </dgm:t>
    </dgm:pt>
    <dgm:pt modelId="{398BC3BB-B7DD-4AAF-9963-2D3D2693CB22}" type="pres">
      <dgm:prSet presAssocID="{52B1F852-D929-4D6D-AA15-BE4D72739A8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6BDF83-1659-48B3-8941-883368C8BA30}" type="pres">
      <dgm:prSet presAssocID="{52B1F852-D929-4D6D-AA15-BE4D72739A86}" presName="topArc2" presStyleLbl="parChTrans1D1" presStyleIdx="34" presStyleCnt="36"/>
      <dgm:spPr/>
      <dgm:t>
        <a:bodyPr/>
        <a:lstStyle/>
        <a:p>
          <a:endParaRPr lang="en-US"/>
        </a:p>
      </dgm:t>
    </dgm:pt>
    <dgm:pt modelId="{402E685E-3A14-4B91-9909-DADE1CECEA5A}" type="pres">
      <dgm:prSet presAssocID="{52B1F852-D929-4D6D-AA15-BE4D72739A86}" presName="bottomArc2" presStyleLbl="parChTrans1D1" presStyleIdx="35" presStyleCnt="36"/>
      <dgm:spPr/>
      <dgm:t>
        <a:bodyPr/>
        <a:lstStyle/>
        <a:p>
          <a:endParaRPr lang="en-US"/>
        </a:p>
      </dgm:t>
    </dgm:pt>
    <dgm:pt modelId="{23B9C89C-C5CC-4045-B072-F49531FFABEE}" type="pres">
      <dgm:prSet presAssocID="{52B1F852-D929-4D6D-AA15-BE4D72739A86}" presName="topConnNode2" presStyleLbl="node4" presStyleIdx="0" presStyleCnt="0"/>
      <dgm:spPr/>
      <dgm:t>
        <a:bodyPr/>
        <a:lstStyle/>
        <a:p>
          <a:endParaRPr lang="en-US"/>
        </a:p>
      </dgm:t>
    </dgm:pt>
    <dgm:pt modelId="{79C089EA-1824-4090-8260-4A468065A322}" type="pres">
      <dgm:prSet presAssocID="{52B1F852-D929-4D6D-AA15-BE4D72739A86}" presName="hierChild4" presStyleCnt="0"/>
      <dgm:spPr/>
      <dgm:t>
        <a:bodyPr/>
        <a:lstStyle/>
        <a:p>
          <a:endParaRPr lang="en-US"/>
        </a:p>
      </dgm:t>
    </dgm:pt>
    <dgm:pt modelId="{39814DF8-2651-403A-B247-66AC9BC19105}" type="pres">
      <dgm:prSet presAssocID="{52B1F852-D929-4D6D-AA15-BE4D72739A86}" presName="hierChild5" presStyleCnt="0"/>
      <dgm:spPr/>
      <dgm:t>
        <a:bodyPr/>
        <a:lstStyle/>
        <a:p>
          <a:endParaRPr lang="en-US"/>
        </a:p>
      </dgm:t>
    </dgm:pt>
    <dgm:pt modelId="{753E9FBD-9D10-4D54-8B87-DA78E0FBD04E}" type="pres">
      <dgm:prSet presAssocID="{C8F89FDB-1B01-44EA-ACFF-60DB3F58DC8B}" presName="hierChild5" presStyleCnt="0"/>
      <dgm:spPr/>
      <dgm:t>
        <a:bodyPr/>
        <a:lstStyle/>
        <a:p>
          <a:endParaRPr lang="en-US"/>
        </a:p>
      </dgm:t>
    </dgm:pt>
    <dgm:pt modelId="{2E901098-36B9-4DC9-8852-B0339875F512}" type="pres">
      <dgm:prSet presAssocID="{B27876A7-3F8C-431C-956B-7EAC02A1E33F}" presName="hierChild5" presStyleCnt="0"/>
      <dgm:spPr/>
      <dgm:t>
        <a:bodyPr/>
        <a:lstStyle/>
        <a:p>
          <a:endParaRPr lang="en-US"/>
        </a:p>
      </dgm:t>
    </dgm:pt>
    <dgm:pt modelId="{A19BFE21-5F78-4451-811E-68CF80540364}" type="pres">
      <dgm:prSet presAssocID="{66DBE711-4A49-4547-8CF2-6E2CF867FF00}" presName="hierChild5" presStyleCnt="0"/>
      <dgm:spPr/>
      <dgm:t>
        <a:bodyPr/>
        <a:lstStyle/>
        <a:p>
          <a:endParaRPr lang="en-US"/>
        </a:p>
      </dgm:t>
    </dgm:pt>
    <dgm:pt modelId="{3C8B19BB-B43B-43E0-9323-4FAD23563CC9}" type="pres">
      <dgm:prSet presAssocID="{7B7203B6-20DB-4281-8539-1072620383ED}" presName="hierChild3" presStyleCnt="0"/>
      <dgm:spPr/>
      <dgm:t>
        <a:bodyPr/>
        <a:lstStyle/>
        <a:p>
          <a:endParaRPr lang="en-US"/>
        </a:p>
      </dgm:t>
    </dgm:pt>
  </dgm:ptLst>
  <dgm:cxnLst>
    <dgm:cxn modelId="{15EFCAA0-DC20-4647-A3A0-FBBA5CD9AE5F}" srcId="{AD0F264C-28C5-43BA-86B4-8733D972B0FF}" destId="{D26629C5-CAC0-40C0-8699-E3F9E6C2F5BE}" srcOrd="2" destOrd="0" parTransId="{97068351-7F29-4DB1-A0B4-9EBF9D77EEEF}" sibTransId="{94F26AA8-03F4-42A6-8676-89B4DCBD8D69}"/>
    <dgm:cxn modelId="{C38CCD1C-CAF5-4909-B7C5-A0CE1CE8693C}" type="presOf" srcId="{A056FB49-F477-465A-B39F-FE65E20D5F2A}" destId="{148AE8B7-38E0-48F6-AEF7-9463C452981A}" srcOrd="1" destOrd="0" presId="urn:microsoft.com/office/officeart/2008/layout/HalfCircleOrganizationChart"/>
    <dgm:cxn modelId="{4F8A8FA5-6909-4298-9955-B10572CC7870}" type="presOf" srcId="{26A0D31B-9E33-4271-A888-87F357946316}" destId="{E47EE065-A5AD-439B-A045-57636814262E}" srcOrd="0" destOrd="0" presId="urn:microsoft.com/office/officeart/2008/layout/HalfCircleOrganizationChart"/>
    <dgm:cxn modelId="{80A81919-9A73-4878-A9E7-480B9F98257A}" type="presOf" srcId="{B27876A7-3F8C-431C-956B-7EAC02A1E33F}" destId="{87E6D7E6-E975-4EC6-AFCF-93E9E200463A}" srcOrd="0" destOrd="0" presId="urn:microsoft.com/office/officeart/2008/layout/HalfCircleOrganizationChart"/>
    <dgm:cxn modelId="{7F2A50CB-809F-4F84-BB33-7BFAB8DCCBA6}" type="presOf" srcId="{490EE227-96C8-47DB-BFD0-816B3A00B399}" destId="{8E5B0BCC-D0D8-4094-A7DE-4CD6FD9FA789}" srcOrd="0" destOrd="0" presId="urn:microsoft.com/office/officeart/2008/layout/HalfCircleOrganizationChart"/>
    <dgm:cxn modelId="{12683431-5203-42D5-8DE2-CEA41A8EADAE}" type="presOf" srcId="{A1EC8075-019A-443B-A990-CF7F53DE9B6C}" destId="{16E10861-320A-4751-8F93-EF257D70805C}" srcOrd="1" destOrd="0" presId="urn:microsoft.com/office/officeart/2008/layout/HalfCircleOrganizationChart"/>
    <dgm:cxn modelId="{B6CEFDFD-7BB9-49AD-979D-1F47E3ACF8FB}" type="presOf" srcId="{EF2D4896-77CB-445C-877D-F11B38C2579D}" destId="{82732868-9283-4264-89D3-0FCFD97F39F8}" srcOrd="0" destOrd="0" presId="urn:microsoft.com/office/officeart/2008/layout/HalfCircleOrganizationChart"/>
    <dgm:cxn modelId="{92AAAFDA-6933-4A0F-A46A-938DF12179FE}" type="presOf" srcId="{D4DBD54D-CAAC-4F67-8AC9-F0FF09111B76}" destId="{304EE8DC-74F9-4EA2-A898-F562AB921F08}" srcOrd="1" destOrd="0" presId="urn:microsoft.com/office/officeart/2008/layout/HalfCircleOrganizationChart"/>
    <dgm:cxn modelId="{2E562E37-4C38-4779-BD5B-27A42C042FEA}" type="presOf" srcId="{5F413A98-045E-4A43-AC3C-B2E8D07F4B83}" destId="{E3829788-7D38-4CB5-9F9B-856D393113D2}" srcOrd="1" destOrd="0" presId="urn:microsoft.com/office/officeart/2008/layout/HalfCircleOrganizationChart"/>
    <dgm:cxn modelId="{87B0C0E7-9E8A-4C09-8359-A4439AEA48D1}" srcId="{30E7A03F-7F3A-4CF1-8860-75644279B951}" destId="{220292C8-D3C9-43E3-A7D1-734FA07CC12F}" srcOrd="1" destOrd="0" parTransId="{26A0D31B-9E33-4271-A888-87F357946316}" sibTransId="{45D0FF33-0D4C-4EAF-AA6D-D07026E2F0AB}"/>
    <dgm:cxn modelId="{2C9EA5ED-E60E-4395-8550-544DB297A2AB}" type="presOf" srcId="{8D7FDFAF-5840-48AE-905E-FEC26B5CBEBE}" destId="{B168139D-9638-4836-9432-0FB779B3B428}" srcOrd="0" destOrd="0" presId="urn:microsoft.com/office/officeart/2008/layout/HalfCircleOrganizationChart"/>
    <dgm:cxn modelId="{C66EAD64-C6F8-4362-A3C9-9E07558C4F90}" srcId="{B27876A7-3F8C-431C-956B-7EAC02A1E33F}" destId="{C8F89FDB-1B01-44EA-ACFF-60DB3F58DC8B}" srcOrd="4" destOrd="0" parTransId="{43A42314-2EAC-4DAD-A1A1-C6D0A51E0BAC}" sibTransId="{5EC999CD-9912-4E84-94BE-798BF19BDD17}"/>
    <dgm:cxn modelId="{E6502D13-F684-4F3F-9A63-4C4E9F65493B}" type="presOf" srcId="{D26629C5-CAC0-40C0-8699-E3F9E6C2F5BE}" destId="{30AECE91-C63E-4D94-9394-381BD0623EE0}" srcOrd="0" destOrd="0" presId="urn:microsoft.com/office/officeart/2008/layout/HalfCircleOrganizationChart"/>
    <dgm:cxn modelId="{83DF9D82-5B27-4CE0-AB45-13AE9792469F}" srcId="{B27876A7-3F8C-431C-956B-7EAC02A1E33F}" destId="{A056FB49-F477-465A-B39F-FE65E20D5F2A}" srcOrd="0" destOrd="0" parTransId="{72324453-13DB-4627-ACB6-B569C90981C3}" sibTransId="{0FD712CF-FC2E-44AF-8962-CE7FD61E9453}"/>
    <dgm:cxn modelId="{338384DC-3A1E-44F6-BD97-890D985CCA55}" type="presOf" srcId="{97068351-7F29-4DB1-A0B4-9EBF9D77EEEF}" destId="{95646D47-2327-4564-85D8-6CCBB654AD0A}" srcOrd="0" destOrd="0" presId="urn:microsoft.com/office/officeart/2008/layout/HalfCircleOrganizationChart"/>
    <dgm:cxn modelId="{975B7FB9-A838-498C-BEF0-8EFEF6BD117F}" type="presOf" srcId="{66DBE711-4A49-4547-8CF2-6E2CF867FF00}" destId="{39840B04-74A9-430D-8615-F9CEC991CBE5}" srcOrd="1" destOrd="0" presId="urn:microsoft.com/office/officeart/2008/layout/HalfCircleOrganizationChart"/>
    <dgm:cxn modelId="{448E6AF2-6E36-4C27-9653-1D3F2153C80D}" type="presOf" srcId="{00204AB6-E9C2-44DD-9E72-C0766D735CE9}" destId="{B28CA9DD-8294-4623-899E-179B2A328D7B}" srcOrd="0" destOrd="0" presId="urn:microsoft.com/office/officeart/2008/layout/HalfCircleOrganizationChart"/>
    <dgm:cxn modelId="{FB462A4F-031B-423D-94C4-A760AC44A17A}" type="presOf" srcId="{0BD76478-B91F-44E0-A5A7-31AE58744EA4}" destId="{DB55847B-863F-4052-B638-1F104125F2A0}" srcOrd="0" destOrd="0" presId="urn:microsoft.com/office/officeart/2008/layout/HalfCircleOrganizationChart"/>
    <dgm:cxn modelId="{66187569-ACDB-446F-AAF7-BD32A90FA839}" type="presOf" srcId="{D26629C5-CAC0-40C0-8699-E3F9E6C2F5BE}" destId="{50357888-1378-470F-BA05-929C6044EC6D}" srcOrd="1" destOrd="0" presId="urn:microsoft.com/office/officeart/2008/layout/HalfCircleOrganizationChart"/>
    <dgm:cxn modelId="{3B6C7FAA-A541-48C6-8B09-F07D5C046818}" srcId="{AD0F264C-28C5-43BA-86B4-8733D972B0FF}" destId="{5F413A98-045E-4A43-AC3C-B2E8D07F4B83}" srcOrd="1" destOrd="0" parTransId="{8D7FDFAF-5840-48AE-905E-FEC26B5CBEBE}" sibTransId="{BC719A2C-70FA-4693-80DF-99FF9512901B}"/>
    <dgm:cxn modelId="{A05B7991-3139-4D4B-8D57-51DEF3F93086}" type="presOf" srcId="{965B1A88-B29D-4A73-8FAD-3060039D4AC2}" destId="{A8270DEA-35D0-4217-AFFF-9FC3852CCDC3}" srcOrd="0" destOrd="0" presId="urn:microsoft.com/office/officeart/2008/layout/HalfCircleOrganizationChart"/>
    <dgm:cxn modelId="{617A1247-F672-4A96-A8BC-FA90350A5153}" type="presOf" srcId="{215DF587-48A2-48EC-90C5-28D4E27A3C42}" destId="{F30CD632-7AB3-4157-8022-9A04E41C61F5}" srcOrd="0" destOrd="0" presId="urn:microsoft.com/office/officeart/2008/layout/HalfCircleOrganizationChart"/>
    <dgm:cxn modelId="{0D548FAF-0C69-4FC9-8478-0663DBA8A63F}" srcId="{B27876A7-3F8C-431C-956B-7EAC02A1E33F}" destId="{490EE227-96C8-47DB-BFD0-816B3A00B399}" srcOrd="3" destOrd="0" parTransId="{4F45B7B3-F24E-4744-A8FD-351D01F180EE}" sibTransId="{12C206E2-1248-4FB2-B8D0-372770524406}"/>
    <dgm:cxn modelId="{7E6B0711-F9D0-437B-BEBA-EBFB1646B51D}" srcId="{AD0F264C-28C5-43BA-86B4-8733D972B0FF}" destId="{AB4FBE87-8274-4C06-B27D-91DEA9C21018}" srcOrd="3" destOrd="0" parTransId="{00204AB6-E9C2-44DD-9E72-C0766D735CE9}" sibTransId="{A2097CFC-43CD-4318-B720-ACBF686CA240}"/>
    <dgm:cxn modelId="{1FB749EF-2AFC-460A-9AD2-7830C2BDC291}" type="presOf" srcId="{30E7A03F-7F3A-4CF1-8860-75644279B951}" destId="{ADE46A3D-DCE0-4E1B-9B8B-5B2E855C537B}" srcOrd="0" destOrd="0" presId="urn:microsoft.com/office/officeart/2008/layout/HalfCircleOrganizationChart"/>
    <dgm:cxn modelId="{B79ECE15-BEE1-4AE1-9C48-AD4FE199CD9E}" srcId="{A056FB49-F477-465A-B39F-FE65E20D5F2A}" destId="{0A49A00D-6E82-4D45-9E4A-6FDEE4EEA527}" srcOrd="0" destOrd="0" parTransId="{884BB362-3BD4-4CA6-ADD3-538298516D23}" sibTransId="{981A539E-A548-4035-8FC1-DF7F17FD35CD}"/>
    <dgm:cxn modelId="{C39278A0-A3B2-4DE4-A97C-E90D1C470DEC}" type="presOf" srcId="{A0CD79B0-DBD6-441D-BCFE-4C84129DFCA7}" destId="{DF023ABA-E34F-4E78-BBD3-7D55876D0B06}" srcOrd="0" destOrd="0" presId="urn:microsoft.com/office/officeart/2008/layout/HalfCircleOrganizationChart"/>
    <dgm:cxn modelId="{98FAFCA9-562E-4BF7-B324-B5B5FD416F7A}" srcId="{30E7A03F-7F3A-4CF1-8860-75644279B951}" destId="{C767EE05-A867-4605-905A-26AEE19E33EF}" srcOrd="2" destOrd="0" parTransId="{965B1A88-B29D-4A73-8FAD-3060039D4AC2}" sibTransId="{A56B8834-0433-4F1B-B755-46EB5AFEE34C}"/>
    <dgm:cxn modelId="{0ED95690-7C2C-4572-84AA-12A4D99CC7EF}" type="presOf" srcId="{C767EE05-A867-4605-905A-26AEE19E33EF}" destId="{EF04980A-0082-4377-90A6-EEA212E92C2D}" srcOrd="1" destOrd="0" presId="urn:microsoft.com/office/officeart/2008/layout/HalfCircleOrganizationChart"/>
    <dgm:cxn modelId="{29A86335-04D5-42D8-8593-8EE1DC9E1201}" srcId="{30E7A03F-7F3A-4CF1-8860-75644279B951}" destId="{0BD76478-B91F-44E0-A5A7-31AE58744EA4}" srcOrd="0" destOrd="0" parTransId="{215DF587-48A2-48EC-90C5-28D4E27A3C42}" sibTransId="{FB00D862-28F0-4D29-86A9-1D356A8BB2FD}"/>
    <dgm:cxn modelId="{4DD4FF97-F18B-4F98-8428-14D2CC30F320}" srcId="{AD0F264C-28C5-43BA-86B4-8733D972B0FF}" destId="{A1EC8075-019A-443B-A990-CF7F53DE9B6C}" srcOrd="0" destOrd="0" parTransId="{C18AE9E4-58C3-4D76-A5FB-6AB6DCC5F6CE}" sibTransId="{4F8DAD16-68C0-43DC-AB46-1A6CAA9F3B1B}"/>
    <dgm:cxn modelId="{E27BF9CB-A09D-4DC3-8DD3-A22C60C30FC0}" type="presOf" srcId="{884BB362-3BD4-4CA6-ADD3-538298516D23}" destId="{6FF57E50-04A8-4951-847A-2C725B24ABB4}" srcOrd="0" destOrd="0" presId="urn:microsoft.com/office/officeart/2008/layout/HalfCircleOrganizationChart"/>
    <dgm:cxn modelId="{FD804996-F526-4B13-9F99-C197B85CA033}" type="presOf" srcId="{AB4FBE87-8274-4C06-B27D-91DEA9C21018}" destId="{9086CC03-1419-4E02-8816-638CF6E9BCD3}" srcOrd="0" destOrd="0" presId="urn:microsoft.com/office/officeart/2008/layout/HalfCircleOrganizationChart"/>
    <dgm:cxn modelId="{038ABAAB-E55F-4B4A-83BD-D9148101D72A}" srcId="{7B7203B6-20DB-4281-8539-1072620383ED}" destId="{66DBE711-4A49-4547-8CF2-6E2CF867FF00}" srcOrd="0" destOrd="0" parTransId="{A0CD79B0-DBD6-441D-BCFE-4C84129DFCA7}" sibTransId="{5442EB1A-717A-4693-9E01-C2457DA5E965}"/>
    <dgm:cxn modelId="{0E990DDB-928E-4082-8DD3-BED1A1D10A98}" type="presOf" srcId="{0BD76478-B91F-44E0-A5A7-31AE58744EA4}" destId="{114271C8-59B4-4C10-BA87-A00F7D17C663}" srcOrd="1" destOrd="0" presId="urn:microsoft.com/office/officeart/2008/layout/HalfCircleOrganizationChart"/>
    <dgm:cxn modelId="{B08FBBB8-A86D-4CD5-A6D9-330678295D1D}" type="presOf" srcId="{0A49A00D-6E82-4D45-9E4A-6FDEE4EEA527}" destId="{9B5D9EDB-F93D-429C-B688-FC9E1CFB1F93}" srcOrd="0" destOrd="0" presId="urn:microsoft.com/office/officeart/2008/layout/HalfCircleOrganizationChart"/>
    <dgm:cxn modelId="{8C641D9A-B01E-4550-ADE1-19A68E175531}" type="presOf" srcId="{46279AFF-16FC-4AC9-A440-F482ED3920CC}" destId="{B3AE80F9-2103-4B71-8F02-CAB3AA4CF62D}" srcOrd="0" destOrd="0" presId="urn:microsoft.com/office/officeart/2008/layout/HalfCircleOrganizationChart"/>
    <dgm:cxn modelId="{DBDE40C5-FA29-4F01-9534-95EA3844F898}" type="presOf" srcId="{43A42314-2EAC-4DAD-A1A1-C6D0A51E0BAC}" destId="{46FC53F3-E2B4-4AB7-8C72-75B8B2949500}" srcOrd="0" destOrd="0" presId="urn:microsoft.com/office/officeart/2008/layout/HalfCircleOrganizationChart"/>
    <dgm:cxn modelId="{821EEAE5-9CD3-4531-9517-2E7E04B37272}" type="presOf" srcId="{B27876A7-3F8C-431C-956B-7EAC02A1E33F}" destId="{AC8F9C80-B792-406D-9BE6-FE9A429B2B0D}" srcOrd="1" destOrd="0" presId="urn:microsoft.com/office/officeart/2008/layout/HalfCircleOrganizationChart"/>
    <dgm:cxn modelId="{3B7C3773-6A49-4718-951B-BF71DEE3E35D}" type="presOf" srcId="{7B7203B6-20DB-4281-8539-1072620383ED}" destId="{A121B180-66BB-4442-AEE4-D8032C6E0E2B}" srcOrd="1" destOrd="0" presId="urn:microsoft.com/office/officeart/2008/layout/HalfCircleOrganizationChart"/>
    <dgm:cxn modelId="{32BF96DD-4316-4FC1-A76E-5AA5F7922891}" srcId="{0EA680EF-1CA6-4CDD-98AC-9858A5EA3EF7}" destId="{7B7203B6-20DB-4281-8539-1072620383ED}" srcOrd="0" destOrd="0" parTransId="{C88CC25E-8B37-46C4-982B-C6F31318BEB7}" sibTransId="{9C0FFC98-FAB0-4358-96E1-23B5D778F2E0}"/>
    <dgm:cxn modelId="{8FAB98D6-B233-490D-8C22-075C51C74286}" type="presOf" srcId="{4F45B7B3-F24E-4744-A8FD-351D01F180EE}" destId="{B7CCB88F-0261-4FC8-BA15-888BCD3E30A8}" srcOrd="0" destOrd="0" presId="urn:microsoft.com/office/officeart/2008/layout/HalfCircleOrganizationChart"/>
    <dgm:cxn modelId="{5690149E-D5AD-4719-82BB-9E7516C5F627}" type="presOf" srcId="{220292C8-D3C9-43E3-A7D1-734FA07CC12F}" destId="{DB0608AF-6434-4811-8D76-A819FFCCAF16}" srcOrd="0" destOrd="0" presId="urn:microsoft.com/office/officeart/2008/layout/HalfCircleOrganizationChart"/>
    <dgm:cxn modelId="{C691463D-1CA8-4739-A4C8-DB78C846D6D3}" type="presOf" srcId="{153103D2-A285-4A1F-B43F-97FF1E941393}" destId="{B4F2084F-355C-4A22-A705-3DDCE1749361}" srcOrd="0" destOrd="0" presId="urn:microsoft.com/office/officeart/2008/layout/HalfCircleOrganizationChart"/>
    <dgm:cxn modelId="{ABDFF3DF-3A11-44DF-9213-DCAB0B768C77}" type="presOf" srcId="{C767EE05-A867-4605-905A-26AEE19E33EF}" destId="{EB104F69-8B6F-485D-BF5B-7765EC980701}" srcOrd="0" destOrd="0" presId="urn:microsoft.com/office/officeart/2008/layout/HalfCircleOrganizationChart"/>
    <dgm:cxn modelId="{BCDD155F-865B-45E3-96E7-FC48DD29C41C}" type="presOf" srcId="{30E7A03F-7F3A-4CF1-8860-75644279B951}" destId="{D2B4C66E-4A36-4456-B801-30C1FD84ED6F}" srcOrd="1" destOrd="0" presId="urn:microsoft.com/office/officeart/2008/layout/HalfCircleOrganizationChart"/>
    <dgm:cxn modelId="{56D9C465-4AE3-47EC-B1CF-CA925B9D3211}" type="presOf" srcId="{A1EC8075-019A-443B-A990-CF7F53DE9B6C}" destId="{8AB6158F-8531-4243-9B9E-F063F6D62F02}" srcOrd="0" destOrd="0" presId="urn:microsoft.com/office/officeart/2008/layout/HalfCircleOrganizationChart"/>
    <dgm:cxn modelId="{7C82C4EA-6911-4C39-AA18-CB2603B52141}" type="presOf" srcId="{7B7203B6-20DB-4281-8539-1072620383ED}" destId="{1E0C8858-A0CA-4D0A-9317-A9C531C71B03}" srcOrd="0" destOrd="0" presId="urn:microsoft.com/office/officeart/2008/layout/HalfCircleOrganizationChart"/>
    <dgm:cxn modelId="{FA69D331-51B1-4AD4-8878-E81402B14DBA}" type="presOf" srcId="{52B1F852-D929-4D6D-AA15-BE4D72739A86}" destId="{398BC3BB-B7DD-4AAF-9963-2D3D2693CB22}" srcOrd="0" destOrd="0" presId="urn:microsoft.com/office/officeart/2008/layout/HalfCircleOrganizationChart"/>
    <dgm:cxn modelId="{7902C3FB-3154-4972-AC98-C8086E1DF4E0}" srcId="{B27876A7-3F8C-431C-956B-7EAC02A1E33F}" destId="{30E7A03F-7F3A-4CF1-8860-75644279B951}" srcOrd="2" destOrd="0" parTransId="{2B04B022-3D96-4962-AF3D-E9DB13CF6F2C}" sibTransId="{9C62BFE8-3B8D-45FD-A9C3-FE7969135F47}"/>
    <dgm:cxn modelId="{6BC89320-5E83-40C6-BAF1-0E2519E3FF59}" srcId="{66DBE711-4A49-4547-8CF2-6E2CF867FF00}" destId="{B27876A7-3F8C-431C-956B-7EAC02A1E33F}" srcOrd="0" destOrd="0" parTransId="{46279AFF-16FC-4AC9-A440-F482ED3920CC}" sibTransId="{F8DB178C-D44B-45DD-9FAE-DE97A7E1785A}"/>
    <dgm:cxn modelId="{AC155B17-EEB0-47E7-BAEC-BA45D25F8060}" type="presOf" srcId="{220292C8-D3C9-43E3-A7D1-734FA07CC12F}" destId="{7ECCE2DA-38C0-4CC0-9371-403B20D68AB5}" srcOrd="1" destOrd="0" presId="urn:microsoft.com/office/officeart/2008/layout/HalfCircleOrganizationChart"/>
    <dgm:cxn modelId="{C8B00642-A677-45E4-8040-5CB5EB2A1587}" type="presOf" srcId="{2B04B022-3D96-4962-AF3D-E9DB13CF6F2C}" destId="{879EC2B6-EEFE-4B35-BE06-9E3A52093AE1}" srcOrd="0" destOrd="0" presId="urn:microsoft.com/office/officeart/2008/layout/HalfCircleOrganizationChart"/>
    <dgm:cxn modelId="{152B3D83-59E5-4FFE-A2A3-6B2951F9D13C}" type="presOf" srcId="{C18AE9E4-58C3-4D76-A5FB-6AB6DCC5F6CE}" destId="{0E025C5C-57D9-444F-B0C2-7AF9C3D9CB9A}" srcOrd="0" destOrd="0" presId="urn:microsoft.com/office/officeart/2008/layout/HalfCircleOrganizationChart"/>
    <dgm:cxn modelId="{C18DEED0-3727-4D84-AAE0-995CA85AEEB6}" type="presOf" srcId="{C8F89FDB-1B01-44EA-ACFF-60DB3F58DC8B}" destId="{47960EFF-35A0-4F39-9B31-1DD1604B6344}" srcOrd="1" destOrd="0" presId="urn:microsoft.com/office/officeart/2008/layout/HalfCircleOrganizationChart"/>
    <dgm:cxn modelId="{05A7F770-1204-43CD-B992-3273016B6486}" type="presOf" srcId="{5F413A98-045E-4A43-AC3C-B2E8D07F4B83}" destId="{0F368D30-1687-4B9A-8E4C-18D6B90C8073}" srcOrd="0" destOrd="0" presId="urn:microsoft.com/office/officeart/2008/layout/HalfCircleOrganizationChart"/>
    <dgm:cxn modelId="{D809CB4B-6403-415F-B287-2373A3800EF9}" type="presOf" srcId="{A056FB49-F477-465A-B39F-FE65E20D5F2A}" destId="{E0D2B6F8-DBD2-46D6-9746-95F8869D9A07}" srcOrd="0" destOrd="0" presId="urn:microsoft.com/office/officeart/2008/layout/HalfCircleOrganizationChart"/>
    <dgm:cxn modelId="{AE709886-5172-449B-A1F5-86080E470E7C}" srcId="{B27876A7-3F8C-431C-956B-7EAC02A1E33F}" destId="{AD0F264C-28C5-43BA-86B4-8733D972B0FF}" srcOrd="1" destOrd="0" parTransId="{153103D2-A285-4A1F-B43F-97FF1E941393}" sibTransId="{F80F6A05-BAC0-462D-A058-C644B3F32456}"/>
    <dgm:cxn modelId="{C8B1946F-F789-413C-87BB-F095FE5147E0}" type="presOf" srcId="{C8F89FDB-1B01-44EA-ACFF-60DB3F58DC8B}" destId="{3388F3EC-68C1-4585-8B64-4450B68DE8D7}" srcOrd="0" destOrd="0" presId="urn:microsoft.com/office/officeart/2008/layout/HalfCircleOrganizationChart"/>
    <dgm:cxn modelId="{1708B78A-8818-4BF5-B50E-D46BB35C502D}" srcId="{C8F89FDB-1B01-44EA-ACFF-60DB3F58DC8B}" destId="{52B1F852-D929-4D6D-AA15-BE4D72739A86}" srcOrd="0" destOrd="0" parTransId="{EF2D4896-77CB-445C-877D-F11B38C2579D}" sibTransId="{7D2CE263-60D2-443D-97B5-3CEB8A6C09A1}"/>
    <dgm:cxn modelId="{748ACBAE-3731-4629-A303-8CC012B638B1}" type="presOf" srcId="{52B1F852-D929-4D6D-AA15-BE4D72739A86}" destId="{23B9C89C-C5CC-4045-B072-F49531FFABEE}" srcOrd="1" destOrd="0" presId="urn:microsoft.com/office/officeart/2008/layout/HalfCircleOrganizationChart"/>
    <dgm:cxn modelId="{BEA13EF5-FACE-454E-8096-87AB367004CA}" type="presOf" srcId="{AD0F264C-28C5-43BA-86B4-8733D972B0FF}" destId="{93E80003-D8D9-406A-99A3-533244C42A0E}" srcOrd="1" destOrd="0" presId="urn:microsoft.com/office/officeart/2008/layout/HalfCircleOrganizationChart"/>
    <dgm:cxn modelId="{CE69379C-90A0-43FC-AEC6-9D777EBE4C22}" type="presOf" srcId="{AD0F264C-28C5-43BA-86B4-8733D972B0FF}" destId="{D07A9C80-965E-4711-A655-3460DDBA569B}" srcOrd="0" destOrd="0" presId="urn:microsoft.com/office/officeart/2008/layout/HalfCircleOrganizationChart"/>
    <dgm:cxn modelId="{CAC4A924-92DD-4256-B0FF-393600252247}" type="presOf" srcId="{66DBE711-4A49-4547-8CF2-6E2CF867FF00}" destId="{6224BBFC-5F3E-491F-AC1A-4BD1E8D437D5}" srcOrd="0" destOrd="0" presId="urn:microsoft.com/office/officeart/2008/layout/HalfCircleOrganizationChart"/>
    <dgm:cxn modelId="{B2BF604F-2391-46C1-A916-0004C8179C5E}" type="presOf" srcId="{D4DBD54D-CAAC-4F67-8AC9-F0FF09111B76}" destId="{871FD543-CD1E-48A3-9DEC-EB41C7146695}" srcOrd="0" destOrd="0" presId="urn:microsoft.com/office/officeart/2008/layout/HalfCircleOrganizationChart"/>
    <dgm:cxn modelId="{70E33B5F-4634-4BF7-AD10-827C855484F4}" type="presOf" srcId="{2BA41C0E-3BD3-4FAC-986D-6CC8E2028BC7}" destId="{77AFC571-5D4A-4713-BAD2-B2F043D9E4F0}" srcOrd="0" destOrd="0" presId="urn:microsoft.com/office/officeart/2008/layout/HalfCircleOrganizationChart"/>
    <dgm:cxn modelId="{C6762D0C-A36D-4474-B1DD-A4A10D2E4055}" type="presOf" srcId="{0A49A00D-6E82-4D45-9E4A-6FDEE4EEA527}" destId="{A9DED617-FFF3-4BE5-ABFC-DA272A85657E}" srcOrd="1" destOrd="0" presId="urn:microsoft.com/office/officeart/2008/layout/HalfCircleOrganizationChart"/>
    <dgm:cxn modelId="{A8C65C91-9D3E-4870-B5E9-AE133FFC6624}" type="presOf" srcId="{AB4FBE87-8274-4C06-B27D-91DEA9C21018}" destId="{6D2325CE-F490-4991-A56A-892EB5356C74}" srcOrd="1" destOrd="0" presId="urn:microsoft.com/office/officeart/2008/layout/HalfCircleOrganizationChart"/>
    <dgm:cxn modelId="{D42FF3E6-15C4-4F23-B3A0-399224D57A6E}" type="presOf" srcId="{72324453-13DB-4627-ACB6-B569C90981C3}" destId="{D8110EF7-E15B-4001-A3CB-7ADAA5444A7C}" srcOrd="0" destOrd="0" presId="urn:microsoft.com/office/officeart/2008/layout/HalfCircleOrganizationChart"/>
    <dgm:cxn modelId="{09CA1133-249E-46FB-9E86-BBDE9469DE61}" type="presOf" srcId="{0EA680EF-1CA6-4CDD-98AC-9858A5EA3EF7}" destId="{9A36C04C-EC3D-41FC-A56E-948710EC083E}" srcOrd="0" destOrd="0" presId="urn:microsoft.com/office/officeart/2008/layout/HalfCircleOrganizationChart"/>
    <dgm:cxn modelId="{71C7EE91-27F8-4719-9607-39687E06492A}" srcId="{A056FB49-F477-465A-B39F-FE65E20D5F2A}" destId="{D4DBD54D-CAAC-4F67-8AC9-F0FF09111B76}" srcOrd="1" destOrd="0" parTransId="{2BA41C0E-3BD3-4FAC-986D-6CC8E2028BC7}" sibTransId="{CEDACE10-D223-4B5B-BD27-D8EFCFF13412}"/>
    <dgm:cxn modelId="{F518BC84-604A-4DA2-9318-0C4C5D2BCCA9}" type="presOf" srcId="{490EE227-96C8-47DB-BFD0-816B3A00B399}" destId="{D02FA1C0-FB7B-4E7B-9212-57FDD04FDDC3}" srcOrd="1" destOrd="0" presId="urn:microsoft.com/office/officeart/2008/layout/HalfCircleOrganizationChart"/>
    <dgm:cxn modelId="{4E393E4E-6BC3-4BC5-ABF1-8C07B5BBF5D0}" type="presParOf" srcId="{9A36C04C-EC3D-41FC-A56E-948710EC083E}" destId="{EA1E2B13-0982-43AC-B2BA-C2C6CD68D0CB}" srcOrd="0" destOrd="0" presId="urn:microsoft.com/office/officeart/2008/layout/HalfCircleOrganizationChart"/>
    <dgm:cxn modelId="{DBF430E1-1E33-47DE-8615-736647387B9E}" type="presParOf" srcId="{EA1E2B13-0982-43AC-B2BA-C2C6CD68D0CB}" destId="{0DAE816F-A22E-464F-A8B0-8A6CE57A22FB}" srcOrd="0" destOrd="0" presId="urn:microsoft.com/office/officeart/2008/layout/HalfCircleOrganizationChart"/>
    <dgm:cxn modelId="{596667F5-127B-4329-B38B-0255762239A6}" type="presParOf" srcId="{0DAE816F-A22E-464F-A8B0-8A6CE57A22FB}" destId="{1E0C8858-A0CA-4D0A-9317-A9C531C71B03}" srcOrd="0" destOrd="0" presId="urn:microsoft.com/office/officeart/2008/layout/HalfCircleOrganizationChart"/>
    <dgm:cxn modelId="{89087643-9727-4873-931F-09952BEA5FB1}" type="presParOf" srcId="{0DAE816F-A22E-464F-A8B0-8A6CE57A22FB}" destId="{3A5B0F3B-1D54-42AC-AA45-855E2902F93A}" srcOrd="1" destOrd="0" presId="urn:microsoft.com/office/officeart/2008/layout/HalfCircleOrganizationChart"/>
    <dgm:cxn modelId="{B8C12532-6D28-44C2-87A8-88F9D96AC17F}" type="presParOf" srcId="{0DAE816F-A22E-464F-A8B0-8A6CE57A22FB}" destId="{F7CEE381-80E3-4C85-9970-F17C6A5805BB}" srcOrd="2" destOrd="0" presId="urn:microsoft.com/office/officeart/2008/layout/HalfCircleOrganizationChart"/>
    <dgm:cxn modelId="{4AFF7645-2A90-4E39-8C98-BEBE0E94C4FC}" type="presParOf" srcId="{0DAE816F-A22E-464F-A8B0-8A6CE57A22FB}" destId="{A121B180-66BB-4442-AEE4-D8032C6E0E2B}" srcOrd="3" destOrd="0" presId="urn:microsoft.com/office/officeart/2008/layout/HalfCircleOrganizationChart"/>
    <dgm:cxn modelId="{4FDFC921-BE9A-40F8-8927-5687452D4467}" type="presParOf" srcId="{EA1E2B13-0982-43AC-B2BA-C2C6CD68D0CB}" destId="{9A133843-4035-4337-8976-887C914216AD}" srcOrd="1" destOrd="0" presId="urn:microsoft.com/office/officeart/2008/layout/HalfCircleOrganizationChart"/>
    <dgm:cxn modelId="{6AA79A83-DA95-4568-8027-D6211EDF8888}" type="presParOf" srcId="{9A133843-4035-4337-8976-887C914216AD}" destId="{DF023ABA-E34F-4E78-BBD3-7D55876D0B06}" srcOrd="0" destOrd="0" presId="urn:microsoft.com/office/officeart/2008/layout/HalfCircleOrganizationChart"/>
    <dgm:cxn modelId="{90E812C0-B2A0-4128-98C0-BB0FEBE288A5}" type="presParOf" srcId="{9A133843-4035-4337-8976-887C914216AD}" destId="{497109E3-7574-4BBE-BC22-9BEF227B60A6}" srcOrd="1" destOrd="0" presId="urn:microsoft.com/office/officeart/2008/layout/HalfCircleOrganizationChart"/>
    <dgm:cxn modelId="{9305CF65-D34D-44BF-9AD5-010DE60AB9E9}" type="presParOf" srcId="{497109E3-7574-4BBE-BC22-9BEF227B60A6}" destId="{48596564-DA73-4F9A-A5AC-42F82CC34700}" srcOrd="0" destOrd="0" presId="urn:microsoft.com/office/officeart/2008/layout/HalfCircleOrganizationChart"/>
    <dgm:cxn modelId="{5F83BD62-90F5-4514-A43F-90F48618F661}" type="presParOf" srcId="{48596564-DA73-4F9A-A5AC-42F82CC34700}" destId="{6224BBFC-5F3E-491F-AC1A-4BD1E8D437D5}" srcOrd="0" destOrd="0" presId="urn:microsoft.com/office/officeart/2008/layout/HalfCircleOrganizationChart"/>
    <dgm:cxn modelId="{48A8A990-CCAF-458C-A76C-26AE2D3AF8CE}" type="presParOf" srcId="{48596564-DA73-4F9A-A5AC-42F82CC34700}" destId="{393B7EF1-45A2-428C-81C6-07699A8AAAFC}" srcOrd="1" destOrd="0" presId="urn:microsoft.com/office/officeart/2008/layout/HalfCircleOrganizationChart"/>
    <dgm:cxn modelId="{C1496149-2777-4E78-BA4B-47696F3C5BC8}" type="presParOf" srcId="{48596564-DA73-4F9A-A5AC-42F82CC34700}" destId="{A1CD0BB2-3B53-4E54-8880-449EA23E54E7}" srcOrd="2" destOrd="0" presId="urn:microsoft.com/office/officeart/2008/layout/HalfCircleOrganizationChart"/>
    <dgm:cxn modelId="{4D947DA5-27B3-4F52-BB60-6354828CF970}" type="presParOf" srcId="{48596564-DA73-4F9A-A5AC-42F82CC34700}" destId="{39840B04-74A9-430D-8615-F9CEC991CBE5}" srcOrd="3" destOrd="0" presId="urn:microsoft.com/office/officeart/2008/layout/HalfCircleOrganizationChart"/>
    <dgm:cxn modelId="{3F9983AC-54F0-4AAB-BEF6-2E1B7D425F04}" type="presParOf" srcId="{497109E3-7574-4BBE-BC22-9BEF227B60A6}" destId="{D6FC57DE-2D1E-4157-9A1E-7D5508157EA1}" srcOrd="1" destOrd="0" presId="urn:microsoft.com/office/officeart/2008/layout/HalfCircleOrganizationChart"/>
    <dgm:cxn modelId="{E4D15DBB-0A0D-42CE-AE20-7F95AD433722}" type="presParOf" srcId="{D6FC57DE-2D1E-4157-9A1E-7D5508157EA1}" destId="{B3AE80F9-2103-4B71-8F02-CAB3AA4CF62D}" srcOrd="0" destOrd="0" presId="urn:microsoft.com/office/officeart/2008/layout/HalfCircleOrganizationChart"/>
    <dgm:cxn modelId="{DD0B4C6E-7502-4AB9-8389-D09D49AA60BA}" type="presParOf" srcId="{D6FC57DE-2D1E-4157-9A1E-7D5508157EA1}" destId="{0DE31544-1B06-4115-B8E2-0FB503082091}" srcOrd="1" destOrd="0" presId="urn:microsoft.com/office/officeart/2008/layout/HalfCircleOrganizationChart"/>
    <dgm:cxn modelId="{20F03913-C14E-4013-9357-141EAB6CE969}" type="presParOf" srcId="{0DE31544-1B06-4115-B8E2-0FB503082091}" destId="{8DE8CED8-1808-4057-AE78-A112E9A6FA03}" srcOrd="0" destOrd="0" presId="urn:microsoft.com/office/officeart/2008/layout/HalfCircleOrganizationChart"/>
    <dgm:cxn modelId="{D107F36E-37B4-4588-AF17-8B8AB4E670A0}" type="presParOf" srcId="{8DE8CED8-1808-4057-AE78-A112E9A6FA03}" destId="{87E6D7E6-E975-4EC6-AFCF-93E9E200463A}" srcOrd="0" destOrd="0" presId="urn:microsoft.com/office/officeart/2008/layout/HalfCircleOrganizationChart"/>
    <dgm:cxn modelId="{322B1FE8-75C9-42BD-A993-3BE740BFAA31}" type="presParOf" srcId="{8DE8CED8-1808-4057-AE78-A112E9A6FA03}" destId="{9547FDBC-85F8-4482-875B-2A91930BD865}" srcOrd="1" destOrd="0" presId="urn:microsoft.com/office/officeart/2008/layout/HalfCircleOrganizationChart"/>
    <dgm:cxn modelId="{F8E6CBCA-B0A2-407D-AD3A-C63246015453}" type="presParOf" srcId="{8DE8CED8-1808-4057-AE78-A112E9A6FA03}" destId="{7E1F0D96-FEDE-492B-BA91-2077254DDF1F}" srcOrd="2" destOrd="0" presId="urn:microsoft.com/office/officeart/2008/layout/HalfCircleOrganizationChart"/>
    <dgm:cxn modelId="{4CFFCC0B-AACD-4E29-A9E4-1B1A1DFB689C}" type="presParOf" srcId="{8DE8CED8-1808-4057-AE78-A112E9A6FA03}" destId="{AC8F9C80-B792-406D-9BE6-FE9A429B2B0D}" srcOrd="3" destOrd="0" presId="urn:microsoft.com/office/officeart/2008/layout/HalfCircleOrganizationChart"/>
    <dgm:cxn modelId="{6C701228-001F-4FEB-90B5-778B2955CE73}" type="presParOf" srcId="{0DE31544-1B06-4115-B8E2-0FB503082091}" destId="{527D52BA-68CA-49D7-8C44-075DE07A8C66}" srcOrd="1" destOrd="0" presId="urn:microsoft.com/office/officeart/2008/layout/HalfCircleOrganizationChart"/>
    <dgm:cxn modelId="{CF3099C3-ACD8-4D50-A317-BAF1230F8C87}" type="presParOf" srcId="{527D52BA-68CA-49D7-8C44-075DE07A8C66}" destId="{D8110EF7-E15B-4001-A3CB-7ADAA5444A7C}" srcOrd="0" destOrd="0" presId="urn:microsoft.com/office/officeart/2008/layout/HalfCircleOrganizationChart"/>
    <dgm:cxn modelId="{7F18BD1C-0B3F-4605-918E-EDD22533DF7E}" type="presParOf" srcId="{527D52BA-68CA-49D7-8C44-075DE07A8C66}" destId="{90E5F86D-99A1-4F33-BA40-B8EEDF81E569}" srcOrd="1" destOrd="0" presId="urn:microsoft.com/office/officeart/2008/layout/HalfCircleOrganizationChart"/>
    <dgm:cxn modelId="{8CE74E2D-7047-4D46-8726-22F6B6C5F3B9}" type="presParOf" srcId="{90E5F86D-99A1-4F33-BA40-B8EEDF81E569}" destId="{53BB81B9-9590-4B36-BE69-D8D66A463EA4}" srcOrd="0" destOrd="0" presId="urn:microsoft.com/office/officeart/2008/layout/HalfCircleOrganizationChart"/>
    <dgm:cxn modelId="{3A89DD2B-1739-40FF-A1A0-7C38BEF2020C}" type="presParOf" srcId="{53BB81B9-9590-4B36-BE69-D8D66A463EA4}" destId="{E0D2B6F8-DBD2-46D6-9746-95F8869D9A07}" srcOrd="0" destOrd="0" presId="urn:microsoft.com/office/officeart/2008/layout/HalfCircleOrganizationChart"/>
    <dgm:cxn modelId="{77734DCB-9790-45CF-AA58-5844825D9D13}" type="presParOf" srcId="{53BB81B9-9590-4B36-BE69-D8D66A463EA4}" destId="{E31517EB-C846-4A00-93D5-87480B62B81A}" srcOrd="1" destOrd="0" presId="urn:microsoft.com/office/officeart/2008/layout/HalfCircleOrganizationChart"/>
    <dgm:cxn modelId="{E0524ECA-E6BB-4C9B-9998-3AC6D2169078}" type="presParOf" srcId="{53BB81B9-9590-4B36-BE69-D8D66A463EA4}" destId="{5850E104-533A-4AD8-810B-0172E1ECD260}" srcOrd="2" destOrd="0" presId="urn:microsoft.com/office/officeart/2008/layout/HalfCircleOrganizationChart"/>
    <dgm:cxn modelId="{299E96B2-230F-4DA7-A352-32F9A77B7B00}" type="presParOf" srcId="{53BB81B9-9590-4B36-BE69-D8D66A463EA4}" destId="{148AE8B7-38E0-48F6-AEF7-9463C452981A}" srcOrd="3" destOrd="0" presId="urn:microsoft.com/office/officeart/2008/layout/HalfCircleOrganizationChart"/>
    <dgm:cxn modelId="{D739CAA7-B160-4093-B5A8-56DF0A2B8453}" type="presParOf" srcId="{90E5F86D-99A1-4F33-BA40-B8EEDF81E569}" destId="{E1E75EB5-FF2B-4B82-ABC1-7615A2A0B3AF}" srcOrd="1" destOrd="0" presId="urn:microsoft.com/office/officeart/2008/layout/HalfCircleOrganizationChart"/>
    <dgm:cxn modelId="{C8312D05-A470-4B92-BA05-5B716E4BC7EF}" type="presParOf" srcId="{E1E75EB5-FF2B-4B82-ABC1-7615A2A0B3AF}" destId="{6FF57E50-04A8-4951-847A-2C725B24ABB4}" srcOrd="0" destOrd="0" presId="urn:microsoft.com/office/officeart/2008/layout/HalfCircleOrganizationChart"/>
    <dgm:cxn modelId="{F1E7F733-C97F-48C8-A744-F59DB8837206}" type="presParOf" srcId="{E1E75EB5-FF2B-4B82-ABC1-7615A2A0B3AF}" destId="{D13FA9DF-6A94-477F-ACFE-3D5A5585B404}" srcOrd="1" destOrd="0" presId="urn:microsoft.com/office/officeart/2008/layout/HalfCircleOrganizationChart"/>
    <dgm:cxn modelId="{AD601CBC-C020-41D4-8465-EC2038131F43}" type="presParOf" srcId="{D13FA9DF-6A94-477F-ACFE-3D5A5585B404}" destId="{DFD95109-A2F6-49C7-9DDC-61779E64A057}" srcOrd="0" destOrd="0" presId="urn:microsoft.com/office/officeart/2008/layout/HalfCircleOrganizationChart"/>
    <dgm:cxn modelId="{B27D04A1-3DE4-4277-B205-BA09189DEB3B}" type="presParOf" srcId="{DFD95109-A2F6-49C7-9DDC-61779E64A057}" destId="{9B5D9EDB-F93D-429C-B688-FC9E1CFB1F93}" srcOrd="0" destOrd="0" presId="urn:microsoft.com/office/officeart/2008/layout/HalfCircleOrganizationChart"/>
    <dgm:cxn modelId="{3C783CD9-1625-4875-ADCF-4989288A016E}" type="presParOf" srcId="{DFD95109-A2F6-49C7-9DDC-61779E64A057}" destId="{146E1CFA-54DB-425B-9FA0-F19AC302FCB0}" srcOrd="1" destOrd="0" presId="urn:microsoft.com/office/officeart/2008/layout/HalfCircleOrganizationChart"/>
    <dgm:cxn modelId="{F618B98F-AC3C-4281-9F79-0C09EBFE690F}" type="presParOf" srcId="{DFD95109-A2F6-49C7-9DDC-61779E64A057}" destId="{D141DC33-1FD7-42E5-A6C7-7E60DC2ED7E0}" srcOrd="2" destOrd="0" presId="urn:microsoft.com/office/officeart/2008/layout/HalfCircleOrganizationChart"/>
    <dgm:cxn modelId="{1AEBE743-D634-4A80-8606-6E4E87AB8762}" type="presParOf" srcId="{DFD95109-A2F6-49C7-9DDC-61779E64A057}" destId="{A9DED617-FFF3-4BE5-ABFC-DA272A85657E}" srcOrd="3" destOrd="0" presId="urn:microsoft.com/office/officeart/2008/layout/HalfCircleOrganizationChart"/>
    <dgm:cxn modelId="{3FE15EDC-539C-4421-A00A-0CBAD2D8D864}" type="presParOf" srcId="{D13FA9DF-6A94-477F-ACFE-3D5A5585B404}" destId="{5BE19DF6-601C-42EE-A4D8-A6285A57C589}" srcOrd="1" destOrd="0" presId="urn:microsoft.com/office/officeart/2008/layout/HalfCircleOrganizationChart"/>
    <dgm:cxn modelId="{085DCCAF-1CC8-48F9-927C-C8897DEDF1C5}" type="presParOf" srcId="{D13FA9DF-6A94-477F-ACFE-3D5A5585B404}" destId="{95701E7F-24D8-4792-9780-778B2A6E6C07}" srcOrd="2" destOrd="0" presId="urn:microsoft.com/office/officeart/2008/layout/HalfCircleOrganizationChart"/>
    <dgm:cxn modelId="{0A33B61C-6AA0-474A-9865-623C3CC84810}" type="presParOf" srcId="{E1E75EB5-FF2B-4B82-ABC1-7615A2A0B3AF}" destId="{77AFC571-5D4A-4713-BAD2-B2F043D9E4F0}" srcOrd="2" destOrd="0" presId="urn:microsoft.com/office/officeart/2008/layout/HalfCircleOrganizationChart"/>
    <dgm:cxn modelId="{5B6B09B9-3CA8-4E0B-8C1E-ED9C6E19F814}" type="presParOf" srcId="{E1E75EB5-FF2B-4B82-ABC1-7615A2A0B3AF}" destId="{2BDF6056-519B-4249-9807-17118A7B9F60}" srcOrd="3" destOrd="0" presId="urn:microsoft.com/office/officeart/2008/layout/HalfCircleOrganizationChart"/>
    <dgm:cxn modelId="{58124B00-4225-4C2F-BEFF-B149CE044CF9}" type="presParOf" srcId="{2BDF6056-519B-4249-9807-17118A7B9F60}" destId="{F686C128-1B36-430A-81C0-91345142274C}" srcOrd="0" destOrd="0" presId="urn:microsoft.com/office/officeart/2008/layout/HalfCircleOrganizationChart"/>
    <dgm:cxn modelId="{6CD86FD1-9C21-4597-AEC3-56E0BF20562F}" type="presParOf" srcId="{F686C128-1B36-430A-81C0-91345142274C}" destId="{871FD543-CD1E-48A3-9DEC-EB41C7146695}" srcOrd="0" destOrd="0" presId="urn:microsoft.com/office/officeart/2008/layout/HalfCircleOrganizationChart"/>
    <dgm:cxn modelId="{01DC7E52-A42D-4F29-8623-2C2E603A13B0}" type="presParOf" srcId="{F686C128-1B36-430A-81C0-91345142274C}" destId="{288875E8-CD6F-4FD8-8F03-8BBD78219C3A}" srcOrd="1" destOrd="0" presId="urn:microsoft.com/office/officeart/2008/layout/HalfCircleOrganizationChart"/>
    <dgm:cxn modelId="{F97AB61C-B58D-4AD4-ABF0-927B7466501C}" type="presParOf" srcId="{F686C128-1B36-430A-81C0-91345142274C}" destId="{FA2DD701-E4E3-4B86-AAA9-C10491ED0A3E}" srcOrd="2" destOrd="0" presId="urn:microsoft.com/office/officeart/2008/layout/HalfCircleOrganizationChart"/>
    <dgm:cxn modelId="{86A5B483-81CF-494B-8751-C80DFAFFB5AC}" type="presParOf" srcId="{F686C128-1B36-430A-81C0-91345142274C}" destId="{304EE8DC-74F9-4EA2-A898-F562AB921F08}" srcOrd="3" destOrd="0" presId="urn:microsoft.com/office/officeart/2008/layout/HalfCircleOrganizationChart"/>
    <dgm:cxn modelId="{963F34E0-480E-4F5B-8FF7-EB2669EC5B2C}" type="presParOf" srcId="{2BDF6056-519B-4249-9807-17118A7B9F60}" destId="{D42D4020-116D-4544-B547-2A60F80DA6A5}" srcOrd="1" destOrd="0" presId="urn:microsoft.com/office/officeart/2008/layout/HalfCircleOrganizationChart"/>
    <dgm:cxn modelId="{F049D541-40F5-46C7-81B4-29FC967D87A7}" type="presParOf" srcId="{2BDF6056-519B-4249-9807-17118A7B9F60}" destId="{71317E25-63FF-4216-A396-086F6E598BA7}" srcOrd="2" destOrd="0" presId="urn:microsoft.com/office/officeart/2008/layout/HalfCircleOrganizationChart"/>
    <dgm:cxn modelId="{950B2EBD-6AED-4969-840B-59FF10D1AF95}" type="presParOf" srcId="{90E5F86D-99A1-4F33-BA40-B8EEDF81E569}" destId="{6C6AFC28-7930-49BF-B58D-87B69C54AF53}" srcOrd="2" destOrd="0" presId="urn:microsoft.com/office/officeart/2008/layout/HalfCircleOrganizationChart"/>
    <dgm:cxn modelId="{C9543C81-C488-4C8F-8F98-4B948AE25CEA}" type="presParOf" srcId="{527D52BA-68CA-49D7-8C44-075DE07A8C66}" destId="{B4F2084F-355C-4A22-A705-3DDCE1749361}" srcOrd="2" destOrd="0" presId="urn:microsoft.com/office/officeart/2008/layout/HalfCircleOrganizationChart"/>
    <dgm:cxn modelId="{CEBE55EF-E618-48B9-8515-E049B30B2051}" type="presParOf" srcId="{527D52BA-68CA-49D7-8C44-075DE07A8C66}" destId="{94732B17-1B83-4263-93FC-41C8AB711E14}" srcOrd="3" destOrd="0" presId="urn:microsoft.com/office/officeart/2008/layout/HalfCircleOrganizationChart"/>
    <dgm:cxn modelId="{79619C26-4A3F-4405-A34A-446F5BD28D79}" type="presParOf" srcId="{94732B17-1B83-4263-93FC-41C8AB711E14}" destId="{C3F7DCFF-5D85-41AC-8A75-08E9A75680CF}" srcOrd="0" destOrd="0" presId="urn:microsoft.com/office/officeart/2008/layout/HalfCircleOrganizationChart"/>
    <dgm:cxn modelId="{C3F0D60B-1A42-40B2-897D-5AB79EB3AFEB}" type="presParOf" srcId="{C3F7DCFF-5D85-41AC-8A75-08E9A75680CF}" destId="{D07A9C80-965E-4711-A655-3460DDBA569B}" srcOrd="0" destOrd="0" presId="urn:microsoft.com/office/officeart/2008/layout/HalfCircleOrganizationChart"/>
    <dgm:cxn modelId="{4429A03F-A604-483A-B82E-48055293E8CA}" type="presParOf" srcId="{C3F7DCFF-5D85-41AC-8A75-08E9A75680CF}" destId="{097E3815-5124-496B-A12D-0E759A531691}" srcOrd="1" destOrd="0" presId="urn:microsoft.com/office/officeart/2008/layout/HalfCircleOrganizationChart"/>
    <dgm:cxn modelId="{BC0055E7-6A55-4A5F-BF88-21EF4FEEBA69}" type="presParOf" srcId="{C3F7DCFF-5D85-41AC-8A75-08E9A75680CF}" destId="{9F87DB24-2326-4139-8CBF-41A595E83F31}" srcOrd="2" destOrd="0" presId="urn:microsoft.com/office/officeart/2008/layout/HalfCircleOrganizationChart"/>
    <dgm:cxn modelId="{E06AAE72-F4D1-404B-AF4F-7B0B718F767B}" type="presParOf" srcId="{C3F7DCFF-5D85-41AC-8A75-08E9A75680CF}" destId="{93E80003-D8D9-406A-99A3-533244C42A0E}" srcOrd="3" destOrd="0" presId="urn:microsoft.com/office/officeart/2008/layout/HalfCircleOrganizationChart"/>
    <dgm:cxn modelId="{D3D6B677-6CF8-4DEA-9737-B5788630DB57}" type="presParOf" srcId="{94732B17-1B83-4263-93FC-41C8AB711E14}" destId="{B827676D-834A-4CC5-8D61-97E98D36F963}" srcOrd="1" destOrd="0" presId="urn:microsoft.com/office/officeart/2008/layout/HalfCircleOrganizationChart"/>
    <dgm:cxn modelId="{FA55A295-8136-448A-B7DD-C771DC02F533}" type="presParOf" srcId="{B827676D-834A-4CC5-8D61-97E98D36F963}" destId="{0E025C5C-57D9-444F-B0C2-7AF9C3D9CB9A}" srcOrd="0" destOrd="0" presId="urn:microsoft.com/office/officeart/2008/layout/HalfCircleOrganizationChart"/>
    <dgm:cxn modelId="{03461488-DCFD-459C-BA0F-749460BBA67A}" type="presParOf" srcId="{B827676D-834A-4CC5-8D61-97E98D36F963}" destId="{C5EDF823-32C3-47D5-B733-EFC17EBAE5C1}" srcOrd="1" destOrd="0" presId="urn:microsoft.com/office/officeart/2008/layout/HalfCircleOrganizationChart"/>
    <dgm:cxn modelId="{4FEF2C07-2008-4E2F-AABD-E29731AC4935}" type="presParOf" srcId="{C5EDF823-32C3-47D5-B733-EFC17EBAE5C1}" destId="{F2AA286A-F220-4255-8C94-E786BCB7A9D2}" srcOrd="0" destOrd="0" presId="urn:microsoft.com/office/officeart/2008/layout/HalfCircleOrganizationChart"/>
    <dgm:cxn modelId="{019482C4-7722-4382-BF7E-961071BC9315}" type="presParOf" srcId="{F2AA286A-F220-4255-8C94-E786BCB7A9D2}" destId="{8AB6158F-8531-4243-9B9E-F063F6D62F02}" srcOrd="0" destOrd="0" presId="urn:microsoft.com/office/officeart/2008/layout/HalfCircleOrganizationChart"/>
    <dgm:cxn modelId="{93CAD514-C304-4170-846E-AD8D0EA39E23}" type="presParOf" srcId="{F2AA286A-F220-4255-8C94-E786BCB7A9D2}" destId="{5EBF7DAF-B9CC-430C-9A32-FEC851E299DE}" srcOrd="1" destOrd="0" presId="urn:microsoft.com/office/officeart/2008/layout/HalfCircleOrganizationChart"/>
    <dgm:cxn modelId="{A78BF486-1802-4323-8A1F-67E8AD053051}" type="presParOf" srcId="{F2AA286A-F220-4255-8C94-E786BCB7A9D2}" destId="{B39AAD30-56C5-4B5C-A5FE-F7EE6B698A6F}" srcOrd="2" destOrd="0" presId="urn:microsoft.com/office/officeart/2008/layout/HalfCircleOrganizationChart"/>
    <dgm:cxn modelId="{2DFCF132-5547-47CE-BD8C-F6EDAAE0B9E1}" type="presParOf" srcId="{F2AA286A-F220-4255-8C94-E786BCB7A9D2}" destId="{16E10861-320A-4751-8F93-EF257D70805C}" srcOrd="3" destOrd="0" presId="urn:microsoft.com/office/officeart/2008/layout/HalfCircleOrganizationChart"/>
    <dgm:cxn modelId="{29DF0F01-30E5-4F9F-B20C-2DD5977BAF74}" type="presParOf" srcId="{C5EDF823-32C3-47D5-B733-EFC17EBAE5C1}" destId="{EE3F7EB5-0792-4C16-B6C0-8581C98A848F}" srcOrd="1" destOrd="0" presId="urn:microsoft.com/office/officeart/2008/layout/HalfCircleOrganizationChart"/>
    <dgm:cxn modelId="{D4E359CF-EA5A-466B-BA9A-EE422C5E5ED1}" type="presParOf" srcId="{C5EDF823-32C3-47D5-B733-EFC17EBAE5C1}" destId="{8FED2C8B-F894-48E4-9D0F-B4718B9118D8}" srcOrd="2" destOrd="0" presId="urn:microsoft.com/office/officeart/2008/layout/HalfCircleOrganizationChart"/>
    <dgm:cxn modelId="{EF46D671-5484-4E8D-BE31-D9EE5B2CED75}" type="presParOf" srcId="{B827676D-834A-4CC5-8D61-97E98D36F963}" destId="{B168139D-9638-4836-9432-0FB779B3B428}" srcOrd="2" destOrd="0" presId="urn:microsoft.com/office/officeart/2008/layout/HalfCircleOrganizationChart"/>
    <dgm:cxn modelId="{FDDD067B-6F8F-4953-87CD-6B093D1441A8}" type="presParOf" srcId="{B827676D-834A-4CC5-8D61-97E98D36F963}" destId="{0F091016-C307-4E01-9B99-A2D945757FC5}" srcOrd="3" destOrd="0" presId="urn:microsoft.com/office/officeart/2008/layout/HalfCircleOrganizationChart"/>
    <dgm:cxn modelId="{08A5762A-68CD-493E-A69A-726C9CEB0AEF}" type="presParOf" srcId="{0F091016-C307-4E01-9B99-A2D945757FC5}" destId="{693934C2-5820-41E4-8321-1CAB3A980E0A}" srcOrd="0" destOrd="0" presId="urn:microsoft.com/office/officeart/2008/layout/HalfCircleOrganizationChart"/>
    <dgm:cxn modelId="{D370CF3C-D4E1-43F7-9F9E-866D85E3C0AA}" type="presParOf" srcId="{693934C2-5820-41E4-8321-1CAB3A980E0A}" destId="{0F368D30-1687-4B9A-8E4C-18D6B90C8073}" srcOrd="0" destOrd="0" presId="urn:microsoft.com/office/officeart/2008/layout/HalfCircleOrganizationChart"/>
    <dgm:cxn modelId="{AD5E72B4-F5DF-43D0-95F5-151DCA2BC529}" type="presParOf" srcId="{693934C2-5820-41E4-8321-1CAB3A980E0A}" destId="{0342C0EC-4FAA-42C0-A8B6-F4C9EF916262}" srcOrd="1" destOrd="0" presId="urn:microsoft.com/office/officeart/2008/layout/HalfCircleOrganizationChart"/>
    <dgm:cxn modelId="{C4E425E5-F5D3-46A9-8C0A-A823D43B5295}" type="presParOf" srcId="{693934C2-5820-41E4-8321-1CAB3A980E0A}" destId="{771EFBD6-F752-4C5D-A2EB-73C2B557B48B}" srcOrd="2" destOrd="0" presId="urn:microsoft.com/office/officeart/2008/layout/HalfCircleOrganizationChart"/>
    <dgm:cxn modelId="{D9C93ABC-6839-491F-8A20-BA67974869E6}" type="presParOf" srcId="{693934C2-5820-41E4-8321-1CAB3A980E0A}" destId="{E3829788-7D38-4CB5-9F9B-856D393113D2}" srcOrd="3" destOrd="0" presId="urn:microsoft.com/office/officeart/2008/layout/HalfCircleOrganizationChart"/>
    <dgm:cxn modelId="{DA06DA8F-3EC3-4965-852D-A810B6926449}" type="presParOf" srcId="{0F091016-C307-4E01-9B99-A2D945757FC5}" destId="{9FF9B21B-06C1-4D0D-A9A1-0C10287FF4AD}" srcOrd="1" destOrd="0" presId="urn:microsoft.com/office/officeart/2008/layout/HalfCircleOrganizationChart"/>
    <dgm:cxn modelId="{E76A4E11-B2D3-489D-A004-BC92162D34CB}" type="presParOf" srcId="{0F091016-C307-4E01-9B99-A2D945757FC5}" destId="{49AFA00A-55ED-4BEE-8BF9-00A1C8ED5D93}" srcOrd="2" destOrd="0" presId="urn:microsoft.com/office/officeart/2008/layout/HalfCircleOrganizationChart"/>
    <dgm:cxn modelId="{2FE57DA6-8E0C-4D33-B7CB-99B9FF2DF60F}" type="presParOf" srcId="{B827676D-834A-4CC5-8D61-97E98D36F963}" destId="{95646D47-2327-4564-85D8-6CCBB654AD0A}" srcOrd="4" destOrd="0" presId="urn:microsoft.com/office/officeart/2008/layout/HalfCircleOrganizationChart"/>
    <dgm:cxn modelId="{73AD8EA5-7FD4-49C4-B600-685FEF7E8465}" type="presParOf" srcId="{B827676D-834A-4CC5-8D61-97E98D36F963}" destId="{8C239C94-EB6B-4878-BE3B-B634EA643BEE}" srcOrd="5" destOrd="0" presId="urn:microsoft.com/office/officeart/2008/layout/HalfCircleOrganizationChart"/>
    <dgm:cxn modelId="{985368C1-5A54-4FBC-9AB5-C5FB9D78E4D6}" type="presParOf" srcId="{8C239C94-EB6B-4878-BE3B-B634EA643BEE}" destId="{3760D94A-E173-4A6D-92E5-FFFB6BDF0D0E}" srcOrd="0" destOrd="0" presId="urn:microsoft.com/office/officeart/2008/layout/HalfCircleOrganizationChart"/>
    <dgm:cxn modelId="{0C761481-DE83-4E60-9227-DA3A498C4C7E}" type="presParOf" srcId="{3760D94A-E173-4A6D-92E5-FFFB6BDF0D0E}" destId="{30AECE91-C63E-4D94-9394-381BD0623EE0}" srcOrd="0" destOrd="0" presId="urn:microsoft.com/office/officeart/2008/layout/HalfCircleOrganizationChart"/>
    <dgm:cxn modelId="{44E77762-F6B5-41DF-96DF-2C973C4AAFFF}" type="presParOf" srcId="{3760D94A-E173-4A6D-92E5-FFFB6BDF0D0E}" destId="{F4E7FFED-36B0-487A-883C-7055BE2DABA7}" srcOrd="1" destOrd="0" presId="urn:microsoft.com/office/officeart/2008/layout/HalfCircleOrganizationChart"/>
    <dgm:cxn modelId="{23F065F0-4688-4902-A107-25AEEBEFC29E}" type="presParOf" srcId="{3760D94A-E173-4A6D-92E5-FFFB6BDF0D0E}" destId="{B311A944-5DE4-43A2-B2A4-39FC75C91AC0}" srcOrd="2" destOrd="0" presId="urn:microsoft.com/office/officeart/2008/layout/HalfCircleOrganizationChart"/>
    <dgm:cxn modelId="{64B2C5A2-50BB-4A87-BD41-21D2EDF1A32D}" type="presParOf" srcId="{3760D94A-E173-4A6D-92E5-FFFB6BDF0D0E}" destId="{50357888-1378-470F-BA05-929C6044EC6D}" srcOrd="3" destOrd="0" presId="urn:microsoft.com/office/officeart/2008/layout/HalfCircleOrganizationChart"/>
    <dgm:cxn modelId="{6FBD3FA5-1DFA-4204-AF47-876880F8B486}" type="presParOf" srcId="{8C239C94-EB6B-4878-BE3B-B634EA643BEE}" destId="{3C190C30-6092-46B1-B5FD-23FB45CD81BF}" srcOrd="1" destOrd="0" presId="urn:microsoft.com/office/officeart/2008/layout/HalfCircleOrganizationChart"/>
    <dgm:cxn modelId="{1F81F996-D234-4E0F-9FC2-EEDCA4837F58}" type="presParOf" srcId="{8C239C94-EB6B-4878-BE3B-B634EA643BEE}" destId="{95AF125F-CAA4-444E-8CA9-FDF635D3FEDF}" srcOrd="2" destOrd="0" presId="urn:microsoft.com/office/officeart/2008/layout/HalfCircleOrganizationChart"/>
    <dgm:cxn modelId="{27BF1A9A-BEFF-4855-ADAE-211184F2BBB0}" type="presParOf" srcId="{B827676D-834A-4CC5-8D61-97E98D36F963}" destId="{B28CA9DD-8294-4623-899E-179B2A328D7B}" srcOrd="6" destOrd="0" presId="urn:microsoft.com/office/officeart/2008/layout/HalfCircleOrganizationChart"/>
    <dgm:cxn modelId="{D82A81E2-62C2-4C07-9088-0990A403B9CB}" type="presParOf" srcId="{B827676D-834A-4CC5-8D61-97E98D36F963}" destId="{3B4F9774-F6B4-4B98-AE79-AB7F561BF536}" srcOrd="7" destOrd="0" presId="urn:microsoft.com/office/officeart/2008/layout/HalfCircleOrganizationChart"/>
    <dgm:cxn modelId="{DA18C4F9-B9B7-4304-9F1D-D87DC0E74DD9}" type="presParOf" srcId="{3B4F9774-F6B4-4B98-AE79-AB7F561BF536}" destId="{6BCDBAB0-49B4-497F-84E2-B4204943804C}" srcOrd="0" destOrd="0" presId="urn:microsoft.com/office/officeart/2008/layout/HalfCircleOrganizationChart"/>
    <dgm:cxn modelId="{E746E40B-DFD8-4BCA-8DB8-8439993ABF41}" type="presParOf" srcId="{6BCDBAB0-49B4-497F-84E2-B4204943804C}" destId="{9086CC03-1419-4E02-8816-638CF6E9BCD3}" srcOrd="0" destOrd="0" presId="urn:microsoft.com/office/officeart/2008/layout/HalfCircleOrganizationChart"/>
    <dgm:cxn modelId="{BAAB9710-6C29-4C98-87F0-90A61448D897}" type="presParOf" srcId="{6BCDBAB0-49B4-497F-84E2-B4204943804C}" destId="{06A44381-AC88-41A2-B1C3-0D0C4B9A0DBE}" srcOrd="1" destOrd="0" presId="urn:microsoft.com/office/officeart/2008/layout/HalfCircleOrganizationChart"/>
    <dgm:cxn modelId="{BA99B2AE-1227-448A-B181-FF754A997FFD}" type="presParOf" srcId="{6BCDBAB0-49B4-497F-84E2-B4204943804C}" destId="{5BF4901D-BB48-46E9-B4BB-EEFFC736A225}" srcOrd="2" destOrd="0" presId="urn:microsoft.com/office/officeart/2008/layout/HalfCircleOrganizationChart"/>
    <dgm:cxn modelId="{C567FD10-66F3-4734-AD9C-632FFD24E045}" type="presParOf" srcId="{6BCDBAB0-49B4-497F-84E2-B4204943804C}" destId="{6D2325CE-F490-4991-A56A-892EB5356C74}" srcOrd="3" destOrd="0" presId="urn:microsoft.com/office/officeart/2008/layout/HalfCircleOrganizationChart"/>
    <dgm:cxn modelId="{5DD02257-2E95-4D15-BE24-61D6E503649F}" type="presParOf" srcId="{3B4F9774-F6B4-4B98-AE79-AB7F561BF536}" destId="{AFA4E276-5BCB-4BC0-827F-FC03D8767578}" srcOrd="1" destOrd="0" presId="urn:microsoft.com/office/officeart/2008/layout/HalfCircleOrganizationChart"/>
    <dgm:cxn modelId="{A7CC8A7B-6EF6-4ED0-ACAA-BB239AFBD04E}" type="presParOf" srcId="{3B4F9774-F6B4-4B98-AE79-AB7F561BF536}" destId="{7240F185-3B3E-422F-9761-B6A0F95CF361}" srcOrd="2" destOrd="0" presId="urn:microsoft.com/office/officeart/2008/layout/HalfCircleOrganizationChart"/>
    <dgm:cxn modelId="{64A8A1BE-35FE-4D36-BBAA-D7D481E01B14}" type="presParOf" srcId="{94732B17-1B83-4263-93FC-41C8AB711E14}" destId="{57D05D10-8AB7-4D5A-B659-74E602E91DF3}" srcOrd="2" destOrd="0" presId="urn:microsoft.com/office/officeart/2008/layout/HalfCircleOrganizationChart"/>
    <dgm:cxn modelId="{A0BC0138-EF47-444F-AB04-78BFC21B3529}" type="presParOf" srcId="{527D52BA-68CA-49D7-8C44-075DE07A8C66}" destId="{879EC2B6-EEFE-4B35-BE06-9E3A52093AE1}" srcOrd="4" destOrd="0" presId="urn:microsoft.com/office/officeart/2008/layout/HalfCircleOrganizationChart"/>
    <dgm:cxn modelId="{EC9423F0-02B7-4214-AB32-4C7CC17AEEC5}" type="presParOf" srcId="{527D52BA-68CA-49D7-8C44-075DE07A8C66}" destId="{0FD287A4-4877-450B-8610-06E7033A13C9}" srcOrd="5" destOrd="0" presId="urn:microsoft.com/office/officeart/2008/layout/HalfCircleOrganizationChart"/>
    <dgm:cxn modelId="{A36CCADC-025C-44E2-AA59-B0BAACC38FF7}" type="presParOf" srcId="{0FD287A4-4877-450B-8610-06E7033A13C9}" destId="{0B7F3587-C698-42E5-A8ED-4A5AEC3BC8F4}" srcOrd="0" destOrd="0" presId="urn:microsoft.com/office/officeart/2008/layout/HalfCircleOrganizationChart"/>
    <dgm:cxn modelId="{B34BE9CE-A508-4B8A-95A5-90D849B48C4A}" type="presParOf" srcId="{0B7F3587-C698-42E5-A8ED-4A5AEC3BC8F4}" destId="{ADE46A3D-DCE0-4E1B-9B8B-5B2E855C537B}" srcOrd="0" destOrd="0" presId="urn:microsoft.com/office/officeart/2008/layout/HalfCircleOrganizationChart"/>
    <dgm:cxn modelId="{A24D51CE-0378-4777-9EFD-1AB3A05EA854}" type="presParOf" srcId="{0B7F3587-C698-42E5-A8ED-4A5AEC3BC8F4}" destId="{3FBB455D-F200-4BA3-8A4B-AE5615495DA5}" srcOrd="1" destOrd="0" presId="urn:microsoft.com/office/officeart/2008/layout/HalfCircleOrganizationChart"/>
    <dgm:cxn modelId="{6CA09AE3-C23B-45BE-A045-097F81C472DA}" type="presParOf" srcId="{0B7F3587-C698-42E5-A8ED-4A5AEC3BC8F4}" destId="{A1B29CD6-71A4-407E-AE3F-A9DF4AAAC1AA}" srcOrd="2" destOrd="0" presId="urn:microsoft.com/office/officeart/2008/layout/HalfCircleOrganizationChart"/>
    <dgm:cxn modelId="{E20DA447-8A1F-4DD4-ABAE-D16E2DB8DB61}" type="presParOf" srcId="{0B7F3587-C698-42E5-A8ED-4A5AEC3BC8F4}" destId="{D2B4C66E-4A36-4456-B801-30C1FD84ED6F}" srcOrd="3" destOrd="0" presId="urn:microsoft.com/office/officeart/2008/layout/HalfCircleOrganizationChart"/>
    <dgm:cxn modelId="{76DEAB97-2372-4990-B3D9-2EC13C8D3F2C}" type="presParOf" srcId="{0FD287A4-4877-450B-8610-06E7033A13C9}" destId="{65F7894B-3F1F-4CB5-A4CB-75CE57687AAA}" srcOrd="1" destOrd="0" presId="urn:microsoft.com/office/officeart/2008/layout/HalfCircleOrganizationChart"/>
    <dgm:cxn modelId="{DF2A6E05-C1F7-4FE8-81E0-AABFF3A8D141}" type="presParOf" srcId="{65F7894B-3F1F-4CB5-A4CB-75CE57687AAA}" destId="{F30CD632-7AB3-4157-8022-9A04E41C61F5}" srcOrd="0" destOrd="0" presId="urn:microsoft.com/office/officeart/2008/layout/HalfCircleOrganizationChart"/>
    <dgm:cxn modelId="{AE8EB82F-1C42-43DA-B9F7-073C83E4A193}" type="presParOf" srcId="{65F7894B-3F1F-4CB5-A4CB-75CE57687AAA}" destId="{C36E8D46-43AE-4ED0-93DD-0E5D081F659D}" srcOrd="1" destOrd="0" presId="urn:microsoft.com/office/officeart/2008/layout/HalfCircleOrganizationChart"/>
    <dgm:cxn modelId="{78C0FFDF-9B6D-4F5C-91DE-DD1CD6727AE5}" type="presParOf" srcId="{C36E8D46-43AE-4ED0-93DD-0E5D081F659D}" destId="{96C252C8-1B90-4090-91F2-174C4C6AB2E2}" srcOrd="0" destOrd="0" presId="urn:microsoft.com/office/officeart/2008/layout/HalfCircleOrganizationChart"/>
    <dgm:cxn modelId="{EBC3E74D-00AB-4064-952B-CE1B3A03BA48}" type="presParOf" srcId="{96C252C8-1B90-4090-91F2-174C4C6AB2E2}" destId="{DB55847B-863F-4052-B638-1F104125F2A0}" srcOrd="0" destOrd="0" presId="urn:microsoft.com/office/officeart/2008/layout/HalfCircleOrganizationChart"/>
    <dgm:cxn modelId="{A884B712-A758-40E0-B436-FC9989806565}" type="presParOf" srcId="{96C252C8-1B90-4090-91F2-174C4C6AB2E2}" destId="{0FB2F8A8-B9B9-494F-B897-540EBC9157CF}" srcOrd="1" destOrd="0" presId="urn:microsoft.com/office/officeart/2008/layout/HalfCircleOrganizationChart"/>
    <dgm:cxn modelId="{723A0BEC-BC66-45C4-85D1-F081C26427D6}" type="presParOf" srcId="{96C252C8-1B90-4090-91F2-174C4C6AB2E2}" destId="{30CD97F0-2EF3-47D0-9F95-1E240EEDE1E6}" srcOrd="2" destOrd="0" presId="urn:microsoft.com/office/officeart/2008/layout/HalfCircleOrganizationChart"/>
    <dgm:cxn modelId="{4C0A6ACB-17B5-458F-9C60-A19A7A4F1DB2}" type="presParOf" srcId="{96C252C8-1B90-4090-91F2-174C4C6AB2E2}" destId="{114271C8-59B4-4C10-BA87-A00F7D17C663}" srcOrd="3" destOrd="0" presId="urn:microsoft.com/office/officeart/2008/layout/HalfCircleOrganizationChart"/>
    <dgm:cxn modelId="{C43EED66-15B3-437F-A871-84DC7FC8BE86}" type="presParOf" srcId="{C36E8D46-43AE-4ED0-93DD-0E5D081F659D}" destId="{00BC2B00-B005-4A33-BFAD-0491B27F0BC3}" srcOrd="1" destOrd="0" presId="urn:microsoft.com/office/officeart/2008/layout/HalfCircleOrganizationChart"/>
    <dgm:cxn modelId="{97E00CFF-02EF-490E-A02D-8283E5931F86}" type="presParOf" srcId="{C36E8D46-43AE-4ED0-93DD-0E5D081F659D}" destId="{CBDB9F45-5B08-44F7-B22C-A2FAC01B95AD}" srcOrd="2" destOrd="0" presId="urn:microsoft.com/office/officeart/2008/layout/HalfCircleOrganizationChart"/>
    <dgm:cxn modelId="{9177273F-EE83-4A68-96F6-BEAF847E983B}" type="presParOf" srcId="{65F7894B-3F1F-4CB5-A4CB-75CE57687AAA}" destId="{E47EE065-A5AD-439B-A045-57636814262E}" srcOrd="2" destOrd="0" presId="urn:microsoft.com/office/officeart/2008/layout/HalfCircleOrganizationChart"/>
    <dgm:cxn modelId="{52F2AD0B-ECBD-4576-8479-4997597DC381}" type="presParOf" srcId="{65F7894B-3F1F-4CB5-A4CB-75CE57687AAA}" destId="{032EA6F5-EB32-4C96-BC48-4C2B0BB35DF7}" srcOrd="3" destOrd="0" presId="urn:microsoft.com/office/officeart/2008/layout/HalfCircleOrganizationChart"/>
    <dgm:cxn modelId="{6F774AAE-625A-4F40-89BD-0A6222C570B7}" type="presParOf" srcId="{032EA6F5-EB32-4C96-BC48-4C2B0BB35DF7}" destId="{4973447D-AC9F-4F8A-A193-3002710EC9B6}" srcOrd="0" destOrd="0" presId="urn:microsoft.com/office/officeart/2008/layout/HalfCircleOrganizationChart"/>
    <dgm:cxn modelId="{505F4181-D089-4A9E-BF64-35D84DD92E3D}" type="presParOf" srcId="{4973447D-AC9F-4F8A-A193-3002710EC9B6}" destId="{DB0608AF-6434-4811-8D76-A819FFCCAF16}" srcOrd="0" destOrd="0" presId="urn:microsoft.com/office/officeart/2008/layout/HalfCircleOrganizationChart"/>
    <dgm:cxn modelId="{A46768F8-AD40-4018-9C15-FDF320DD5973}" type="presParOf" srcId="{4973447D-AC9F-4F8A-A193-3002710EC9B6}" destId="{C8F92E9B-A002-4473-B9BC-1178E10AFAEA}" srcOrd="1" destOrd="0" presId="urn:microsoft.com/office/officeart/2008/layout/HalfCircleOrganizationChart"/>
    <dgm:cxn modelId="{0309688D-C16E-49C1-9076-90035286436A}" type="presParOf" srcId="{4973447D-AC9F-4F8A-A193-3002710EC9B6}" destId="{E496D336-07C5-40D6-8C55-28B47F0100A7}" srcOrd="2" destOrd="0" presId="urn:microsoft.com/office/officeart/2008/layout/HalfCircleOrganizationChart"/>
    <dgm:cxn modelId="{F9926347-4BB4-4317-B0A9-6F37B6B037FD}" type="presParOf" srcId="{4973447D-AC9F-4F8A-A193-3002710EC9B6}" destId="{7ECCE2DA-38C0-4CC0-9371-403B20D68AB5}" srcOrd="3" destOrd="0" presId="urn:microsoft.com/office/officeart/2008/layout/HalfCircleOrganizationChart"/>
    <dgm:cxn modelId="{4D99BA9B-2071-4E38-980A-830DF4AF7DE5}" type="presParOf" srcId="{032EA6F5-EB32-4C96-BC48-4C2B0BB35DF7}" destId="{56464D23-9FAF-458D-8DA9-51B077B174F1}" srcOrd="1" destOrd="0" presId="urn:microsoft.com/office/officeart/2008/layout/HalfCircleOrganizationChart"/>
    <dgm:cxn modelId="{EC1678FF-C96A-49C6-B4B3-7EB3CC560521}" type="presParOf" srcId="{032EA6F5-EB32-4C96-BC48-4C2B0BB35DF7}" destId="{E903E761-CA8D-4076-B2CE-AAEE6E873729}" srcOrd="2" destOrd="0" presId="urn:microsoft.com/office/officeart/2008/layout/HalfCircleOrganizationChart"/>
    <dgm:cxn modelId="{FA6BE5D1-C86E-4F88-8B82-8BBB8641789F}" type="presParOf" srcId="{65F7894B-3F1F-4CB5-A4CB-75CE57687AAA}" destId="{A8270DEA-35D0-4217-AFFF-9FC3852CCDC3}" srcOrd="4" destOrd="0" presId="urn:microsoft.com/office/officeart/2008/layout/HalfCircleOrganizationChart"/>
    <dgm:cxn modelId="{94FB9F5A-0299-47C8-B600-D1D669E7DF5D}" type="presParOf" srcId="{65F7894B-3F1F-4CB5-A4CB-75CE57687AAA}" destId="{1E7AF503-ED3E-4D29-A7CD-8C7BAF52CF66}" srcOrd="5" destOrd="0" presId="urn:microsoft.com/office/officeart/2008/layout/HalfCircleOrganizationChart"/>
    <dgm:cxn modelId="{F4A054E2-8CEF-4137-A68E-B3845115AA0F}" type="presParOf" srcId="{1E7AF503-ED3E-4D29-A7CD-8C7BAF52CF66}" destId="{7D0D6588-0822-4815-9347-48DDEDFBC409}" srcOrd="0" destOrd="0" presId="urn:microsoft.com/office/officeart/2008/layout/HalfCircleOrganizationChart"/>
    <dgm:cxn modelId="{3E0FB553-C830-405A-BEC1-7415351BE024}" type="presParOf" srcId="{7D0D6588-0822-4815-9347-48DDEDFBC409}" destId="{EB104F69-8B6F-485D-BF5B-7765EC980701}" srcOrd="0" destOrd="0" presId="urn:microsoft.com/office/officeart/2008/layout/HalfCircleOrganizationChart"/>
    <dgm:cxn modelId="{EBDEF2BB-F43E-46C8-93B7-B7E1152F0B6E}" type="presParOf" srcId="{7D0D6588-0822-4815-9347-48DDEDFBC409}" destId="{579C4178-BAB5-479D-9ABD-B92882E57EFC}" srcOrd="1" destOrd="0" presId="urn:microsoft.com/office/officeart/2008/layout/HalfCircleOrganizationChart"/>
    <dgm:cxn modelId="{D74F2170-DE21-4DBD-91AF-CECD8AA3DBCE}" type="presParOf" srcId="{7D0D6588-0822-4815-9347-48DDEDFBC409}" destId="{016F1884-A744-4BB3-BAAE-E54C40E49009}" srcOrd="2" destOrd="0" presId="urn:microsoft.com/office/officeart/2008/layout/HalfCircleOrganizationChart"/>
    <dgm:cxn modelId="{15BC6151-EBBA-4CBD-A12A-16B5E505FE12}" type="presParOf" srcId="{7D0D6588-0822-4815-9347-48DDEDFBC409}" destId="{EF04980A-0082-4377-90A6-EEA212E92C2D}" srcOrd="3" destOrd="0" presId="urn:microsoft.com/office/officeart/2008/layout/HalfCircleOrganizationChart"/>
    <dgm:cxn modelId="{F447AA37-C120-42D2-BB12-0935178E6189}" type="presParOf" srcId="{1E7AF503-ED3E-4D29-A7CD-8C7BAF52CF66}" destId="{B7E27F65-3843-4C14-9702-7B356D1F2682}" srcOrd="1" destOrd="0" presId="urn:microsoft.com/office/officeart/2008/layout/HalfCircleOrganizationChart"/>
    <dgm:cxn modelId="{708E9186-1D77-4AEC-9480-C01E7AB68D37}" type="presParOf" srcId="{1E7AF503-ED3E-4D29-A7CD-8C7BAF52CF66}" destId="{86469CCB-9092-43D0-A691-3BEC191112DC}" srcOrd="2" destOrd="0" presId="urn:microsoft.com/office/officeart/2008/layout/HalfCircleOrganizationChart"/>
    <dgm:cxn modelId="{2A60AABF-0DE3-41F2-A2F6-B949640689A9}" type="presParOf" srcId="{0FD287A4-4877-450B-8610-06E7033A13C9}" destId="{9B03D7B9-1A5A-4EBA-AAC6-7AE19C4BE611}" srcOrd="2" destOrd="0" presId="urn:microsoft.com/office/officeart/2008/layout/HalfCircleOrganizationChart"/>
    <dgm:cxn modelId="{A3229649-DCC7-4DAD-B4CC-9A72AE8E6D2E}" type="presParOf" srcId="{527D52BA-68CA-49D7-8C44-075DE07A8C66}" destId="{B7CCB88F-0261-4FC8-BA15-888BCD3E30A8}" srcOrd="6" destOrd="0" presId="urn:microsoft.com/office/officeart/2008/layout/HalfCircleOrganizationChart"/>
    <dgm:cxn modelId="{3D50C384-5D73-45A4-9284-ADFF08A6F23B}" type="presParOf" srcId="{527D52BA-68CA-49D7-8C44-075DE07A8C66}" destId="{5BF82CDA-3EFF-44AB-81F5-2C7B7581454A}" srcOrd="7" destOrd="0" presId="urn:microsoft.com/office/officeart/2008/layout/HalfCircleOrganizationChart"/>
    <dgm:cxn modelId="{B23B167A-8605-44F2-BA28-55ADE8EB0E4B}" type="presParOf" srcId="{5BF82CDA-3EFF-44AB-81F5-2C7B7581454A}" destId="{A221C025-D6E4-4B03-AC99-1AAE656F0855}" srcOrd="0" destOrd="0" presId="urn:microsoft.com/office/officeart/2008/layout/HalfCircleOrganizationChart"/>
    <dgm:cxn modelId="{948C3051-E4CB-4C3C-84BD-496EFD05E317}" type="presParOf" srcId="{A221C025-D6E4-4B03-AC99-1AAE656F0855}" destId="{8E5B0BCC-D0D8-4094-A7DE-4CD6FD9FA789}" srcOrd="0" destOrd="0" presId="urn:microsoft.com/office/officeart/2008/layout/HalfCircleOrganizationChart"/>
    <dgm:cxn modelId="{EFB9138A-CA24-4D65-84B1-CC71BA57D17D}" type="presParOf" srcId="{A221C025-D6E4-4B03-AC99-1AAE656F0855}" destId="{4BA432B5-D5DB-465F-A8ED-523A8038D560}" srcOrd="1" destOrd="0" presId="urn:microsoft.com/office/officeart/2008/layout/HalfCircleOrganizationChart"/>
    <dgm:cxn modelId="{88AAA5FF-07B2-4B76-AE2C-FA80E7F82A71}" type="presParOf" srcId="{A221C025-D6E4-4B03-AC99-1AAE656F0855}" destId="{839401B2-0EB8-4D6F-9583-15FD7D7FA762}" srcOrd="2" destOrd="0" presId="urn:microsoft.com/office/officeart/2008/layout/HalfCircleOrganizationChart"/>
    <dgm:cxn modelId="{9F921F58-22A6-407D-A7E4-FEBF5529DEE9}" type="presParOf" srcId="{A221C025-D6E4-4B03-AC99-1AAE656F0855}" destId="{D02FA1C0-FB7B-4E7B-9212-57FDD04FDDC3}" srcOrd="3" destOrd="0" presId="urn:microsoft.com/office/officeart/2008/layout/HalfCircleOrganizationChart"/>
    <dgm:cxn modelId="{8F0872EC-9A3C-4E63-9A46-B80A8D071100}" type="presParOf" srcId="{5BF82CDA-3EFF-44AB-81F5-2C7B7581454A}" destId="{A8C6ED02-9680-4673-AEA7-960FDF5C019B}" srcOrd="1" destOrd="0" presId="urn:microsoft.com/office/officeart/2008/layout/HalfCircleOrganizationChart"/>
    <dgm:cxn modelId="{B34330A4-B83E-4D4D-BF5E-D8F8BF5AC718}" type="presParOf" srcId="{5BF82CDA-3EFF-44AB-81F5-2C7B7581454A}" destId="{B943E816-A614-49F0-84A1-31EF2D18A4A5}" srcOrd="2" destOrd="0" presId="urn:microsoft.com/office/officeart/2008/layout/HalfCircleOrganizationChart"/>
    <dgm:cxn modelId="{7F8D8489-C27D-4A7D-93B8-4F99A03AB482}" type="presParOf" srcId="{527D52BA-68CA-49D7-8C44-075DE07A8C66}" destId="{46FC53F3-E2B4-4AB7-8C72-75B8B2949500}" srcOrd="8" destOrd="0" presId="urn:microsoft.com/office/officeart/2008/layout/HalfCircleOrganizationChart"/>
    <dgm:cxn modelId="{9C1ADA2A-5080-4BE7-B770-0F23D72E32E9}" type="presParOf" srcId="{527D52BA-68CA-49D7-8C44-075DE07A8C66}" destId="{24D73316-1828-41A2-A15D-DA49E2070873}" srcOrd="9" destOrd="0" presId="urn:microsoft.com/office/officeart/2008/layout/HalfCircleOrganizationChart"/>
    <dgm:cxn modelId="{848C71B8-0292-4660-91B5-D3915C692ABA}" type="presParOf" srcId="{24D73316-1828-41A2-A15D-DA49E2070873}" destId="{DBFB1967-0B62-4FFD-824B-F7FF65F8AF64}" srcOrd="0" destOrd="0" presId="urn:microsoft.com/office/officeart/2008/layout/HalfCircleOrganizationChart"/>
    <dgm:cxn modelId="{B9487EAA-97CF-4160-9EE8-EE87DB08C487}" type="presParOf" srcId="{DBFB1967-0B62-4FFD-824B-F7FF65F8AF64}" destId="{3388F3EC-68C1-4585-8B64-4450B68DE8D7}" srcOrd="0" destOrd="0" presId="urn:microsoft.com/office/officeart/2008/layout/HalfCircleOrganizationChart"/>
    <dgm:cxn modelId="{A4D73547-5C33-49A7-8C30-08DC1F31D9CD}" type="presParOf" srcId="{DBFB1967-0B62-4FFD-824B-F7FF65F8AF64}" destId="{85E8DC3D-2BB7-44E0-A9BB-543D93F57A2F}" srcOrd="1" destOrd="0" presId="urn:microsoft.com/office/officeart/2008/layout/HalfCircleOrganizationChart"/>
    <dgm:cxn modelId="{9ED4720E-60A1-421B-8EAB-62506764B7CA}" type="presParOf" srcId="{DBFB1967-0B62-4FFD-824B-F7FF65F8AF64}" destId="{485E0016-8DEC-4198-AC98-B9B6C594B7E5}" srcOrd="2" destOrd="0" presId="urn:microsoft.com/office/officeart/2008/layout/HalfCircleOrganizationChart"/>
    <dgm:cxn modelId="{A977C1C1-06F3-4A12-A0DD-42BE9BD38822}" type="presParOf" srcId="{DBFB1967-0B62-4FFD-824B-F7FF65F8AF64}" destId="{47960EFF-35A0-4F39-9B31-1DD1604B6344}" srcOrd="3" destOrd="0" presId="urn:microsoft.com/office/officeart/2008/layout/HalfCircleOrganizationChart"/>
    <dgm:cxn modelId="{0BE9E25E-309E-484C-AF41-19CDF3D006C4}" type="presParOf" srcId="{24D73316-1828-41A2-A15D-DA49E2070873}" destId="{EF68E7B5-83D5-43EB-83A5-4E99648C9139}" srcOrd="1" destOrd="0" presId="urn:microsoft.com/office/officeart/2008/layout/HalfCircleOrganizationChart"/>
    <dgm:cxn modelId="{4AA0799A-8661-426D-9D11-147035A343EA}" type="presParOf" srcId="{EF68E7B5-83D5-43EB-83A5-4E99648C9139}" destId="{82732868-9283-4264-89D3-0FCFD97F39F8}" srcOrd="0" destOrd="0" presId="urn:microsoft.com/office/officeart/2008/layout/HalfCircleOrganizationChart"/>
    <dgm:cxn modelId="{8F8B998E-E45C-44B5-A774-996F064C8327}" type="presParOf" srcId="{EF68E7B5-83D5-43EB-83A5-4E99648C9139}" destId="{5937D23A-43FD-4479-85D7-9D5C12EA47D8}" srcOrd="1" destOrd="0" presId="urn:microsoft.com/office/officeart/2008/layout/HalfCircleOrganizationChart"/>
    <dgm:cxn modelId="{FE72977E-7AFC-4EFE-81FE-8DF72969665C}" type="presParOf" srcId="{5937D23A-43FD-4479-85D7-9D5C12EA47D8}" destId="{10E6DAE0-5A23-471D-9EE5-F1D9AB7D02BB}" srcOrd="0" destOrd="0" presId="urn:microsoft.com/office/officeart/2008/layout/HalfCircleOrganizationChart"/>
    <dgm:cxn modelId="{7211148D-35C4-414F-A5DB-7FFEBCA1AFE5}" type="presParOf" srcId="{10E6DAE0-5A23-471D-9EE5-F1D9AB7D02BB}" destId="{398BC3BB-B7DD-4AAF-9963-2D3D2693CB22}" srcOrd="0" destOrd="0" presId="urn:microsoft.com/office/officeart/2008/layout/HalfCircleOrganizationChart"/>
    <dgm:cxn modelId="{52DBE5C0-1F51-4E47-A489-7A4BD4B137CC}" type="presParOf" srcId="{10E6DAE0-5A23-471D-9EE5-F1D9AB7D02BB}" destId="{D36BDF83-1659-48B3-8941-883368C8BA30}" srcOrd="1" destOrd="0" presId="urn:microsoft.com/office/officeart/2008/layout/HalfCircleOrganizationChart"/>
    <dgm:cxn modelId="{891C4DA6-7E1F-48D6-BDF6-32F778356B6A}" type="presParOf" srcId="{10E6DAE0-5A23-471D-9EE5-F1D9AB7D02BB}" destId="{402E685E-3A14-4B91-9909-DADE1CECEA5A}" srcOrd="2" destOrd="0" presId="urn:microsoft.com/office/officeart/2008/layout/HalfCircleOrganizationChart"/>
    <dgm:cxn modelId="{17958CD4-6277-45AA-90BB-F1EBEF3C68D7}" type="presParOf" srcId="{10E6DAE0-5A23-471D-9EE5-F1D9AB7D02BB}" destId="{23B9C89C-C5CC-4045-B072-F49531FFABEE}" srcOrd="3" destOrd="0" presId="urn:microsoft.com/office/officeart/2008/layout/HalfCircleOrganizationChart"/>
    <dgm:cxn modelId="{5D9D4328-B7BA-4192-897A-F701E8483E6F}" type="presParOf" srcId="{5937D23A-43FD-4479-85D7-9D5C12EA47D8}" destId="{79C089EA-1824-4090-8260-4A468065A322}" srcOrd="1" destOrd="0" presId="urn:microsoft.com/office/officeart/2008/layout/HalfCircleOrganizationChart"/>
    <dgm:cxn modelId="{9652A25F-EA9D-4812-AD2D-A20C111F32EE}" type="presParOf" srcId="{5937D23A-43FD-4479-85D7-9D5C12EA47D8}" destId="{39814DF8-2651-403A-B247-66AC9BC19105}" srcOrd="2" destOrd="0" presId="urn:microsoft.com/office/officeart/2008/layout/HalfCircleOrganizationChart"/>
    <dgm:cxn modelId="{52C7947C-8058-4390-A51A-E5D5642CF430}" type="presParOf" srcId="{24D73316-1828-41A2-A15D-DA49E2070873}" destId="{753E9FBD-9D10-4D54-8B87-DA78E0FBD04E}" srcOrd="2" destOrd="0" presId="urn:microsoft.com/office/officeart/2008/layout/HalfCircleOrganizationChart"/>
    <dgm:cxn modelId="{CBF3DE23-D2B4-4187-B642-84C6033A596C}" type="presParOf" srcId="{0DE31544-1B06-4115-B8E2-0FB503082091}" destId="{2E901098-36B9-4DC9-8852-B0339875F512}" srcOrd="2" destOrd="0" presId="urn:microsoft.com/office/officeart/2008/layout/HalfCircleOrganizationChart"/>
    <dgm:cxn modelId="{19F5737F-AE86-4991-A2EE-88A087D7297C}" type="presParOf" srcId="{497109E3-7574-4BBE-BC22-9BEF227B60A6}" destId="{A19BFE21-5F78-4451-811E-68CF80540364}" srcOrd="2" destOrd="0" presId="urn:microsoft.com/office/officeart/2008/layout/HalfCircleOrganizationChart"/>
    <dgm:cxn modelId="{BDE77BD0-714D-4742-B4A6-6F48925871A3}" type="presParOf" srcId="{EA1E2B13-0982-43AC-B2BA-C2C6CD68D0CB}" destId="{3C8B19BB-B43B-43E0-9323-4FAD23563CC9}" srcOrd="2" destOrd="0" presId="urn:microsoft.com/office/officeart/2008/layout/HalfCircleOrganizationChart"/>
  </dgm:cxnLst>
  <dgm:bg>
    <a:solidFill>
      <a:schemeClr val="tx2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32868-9283-4264-89D3-0FCFD97F39F8}">
      <dsp:nvSpPr>
        <dsp:cNvPr id="0" name=""/>
        <dsp:cNvSpPr/>
      </dsp:nvSpPr>
      <dsp:spPr>
        <a:xfrm>
          <a:off x="10657748" y="2548504"/>
          <a:ext cx="539738" cy="27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241"/>
              </a:lnTo>
              <a:lnTo>
                <a:pt x="539738" y="277241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C53F3-E2B4-4AB7-8C72-75B8B2949500}">
      <dsp:nvSpPr>
        <dsp:cNvPr id="0" name=""/>
        <dsp:cNvSpPr/>
      </dsp:nvSpPr>
      <dsp:spPr>
        <a:xfrm>
          <a:off x="5753667" y="1892365"/>
          <a:ext cx="4904080" cy="194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34"/>
              </a:lnTo>
              <a:lnTo>
                <a:pt x="4904080" y="97034"/>
              </a:lnTo>
              <a:lnTo>
                <a:pt x="4904080" y="19406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CB88F-0261-4FC8-BA15-888BCD3E30A8}">
      <dsp:nvSpPr>
        <dsp:cNvPr id="0" name=""/>
        <dsp:cNvSpPr/>
      </dsp:nvSpPr>
      <dsp:spPr>
        <a:xfrm>
          <a:off x="5753667" y="1892365"/>
          <a:ext cx="2774729" cy="194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34"/>
              </a:lnTo>
              <a:lnTo>
                <a:pt x="2774729" y="97034"/>
              </a:lnTo>
              <a:lnTo>
                <a:pt x="2774729" y="19406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70DEA-35D0-4217-AFFF-9FC3852CCDC3}">
      <dsp:nvSpPr>
        <dsp:cNvPr id="0" name=""/>
        <dsp:cNvSpPr/>
      </dsp:nvSpPr>
      <dsp:spPr>
        <a:xfrm>
          <a:off x="6781159" y="2548504"/>
          <a:ext cx="1007097" cy="158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519"/>
              </a:lnTo>
              <a:lnTo>
                <a:pt x="1007097" y="158951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EE065-A5AD-439B-A045-57636814262E}">
      <dsp:nvSpPr>
        <dsp:cNvPr id="0" name=""/>
        <dsp:cNvSpPr/>
      </dsp:nvSpPr>
      <dsp:spPr>
        <a:xfrm>
          <a:off x="6781159" y="2548504"/>
          <a:ext cx="425104" cy="933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380"/>
              </a:lnTo>
              <a:lnTo>
                <a:pt x="425104" y="933380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0CD632-7AB3-4157-8022-9A04E41C61F5}">
      <dsp:nvSpPr>
        <dsp:cNvPr id="0" name=""/>
        <dsp:cNvSpPr/>
      </dsp:nvSpPr>
      <dsp:spPr>
        <a:xfrm>
          <a:off x="6781159" y="2548504"/>
          <a:ext cx="425104" cy="27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241"/>
              </a:lnTo>
              <a:lnTo>
                <a:pt x="425104" y="277241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EC2B6-EEFE-4B35-BE06-9E3A52093AE1}">
      <dsp:nvSpPr>
        <dsp:cNvPr id="0" name=""/>
        <dsp:cNvSpPr/>
      </dsp:nvSpPr>
      <dsp:spPr>
        <a:xfrm>
          <a:off x="5753667" y="1892365"/>
          <a:ext cx="1027491" cy="194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34"/>
              </a:lnTo>
              <a:lnTo>
                <a:pt x="1027491" y="97034"/>
              </a:lnTo>
              <a:lnTo>
                <a:pt x="1027491" y="19406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CA9DD-8294-4623-899E-179B2A328D7B}">
      <dsp:nvSpPr>
        <dsp:cNvPr id="0" name=""/>
        <dsp:cNvSpPr/>
      </dsp:nvSpPr>
      <dsp:spPr>
        <a:xfrm>
          <a:off x="4519929" y="2548504"/>
          <a:ext cx="873748" cy="2245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5658"/>
              </a:lnTo>
              <a:lnTo>
                <a:pt x="873748" y="2245658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46D47-2327-4564-85D8-6CCBB654AD0A}">
      <dsp:nvSpPr>
        <dsp:cNvPr id="0" name=""/>
        <dsp:cNvSpPr/>
      </dsp:nvSpPr>
      <dsp:spPr>
        <a:xfrm>
          <a:off x="4519929" y="2548504"/>
          <a:ext cx="878736" cy="1589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519"/>
              </a:lnTo>
              <a:lnTo>
                <a:pt x="878736" y="158951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8139D-9638-4836-9432-0FB779B3B428}">
      <dsp:nvSpPr>
        <dsp:cNvPr id="0" name=""/>
        <dsp:cNvSpPr/>
      </dsp:nvSpPr>
      <dsp:spPr>
        <a:xfrm>
          <a:off x="4519929" y="2548504"/>
          <a:ext cx="777845" cy="933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380"/>
              </a:lnTo>
              <a:lnTo>
                <a:pt x="777845" y="933380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25C5C-57D9-444F-B0C2-7AF9C3D9CB9A}">
      <dsp:nvSpPr>
        <dsp:cNvPr id="0" name=""/>
        <dsp:cNvSpPr/>
      </dsp:nvSpPr>
      <dsp:spPr>
        <a:xfrm>
          <a:off x="4519929" y="2548504"/>
          <a:ext cx="774994" cy="27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241"/>
              </a:lnTo>
              <a:lnTo>
                <a:pt x="774994" y="277241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2084F-355C-4A22-A705-3DDCE1749361}">
      <dsp:nvSpPr>
        <dsp:cNvPr id="0" name=""/>
        <dsp:cNvSpPr/>
      </dsp:nvSpPr>
      <dsp:spPr>
        <a:xfrm>
          <a:off x="4519929" y="1892365"/>
          <a:ext cx="1233738" cy="194069"/>
        </a:xfrm>
        <a:custGeom>
          <a:avLst/>
          <a:gdLst/>
          <a:ahLst/>
          <a:cxnLst/>
          <a:rect l="0" t="0" r="0" b="0"/>
          <a:pathLst>
            <a:path>
              <a:moveTo>
                <a:pt x="1233738" y="0"/>
              </a:moveTo>
              <a:lnTo>
                <a:pt x="1233738" y="97034"/>
              </a:lnTo>
              <a:lnTo>
                <a:pt x="0" y="97034"/>
              </a:lnTo>
              <a:lnTo>
                <a:pt x="0" y="19406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FC571-5D4A-4713-BAD2-B2F043D9E4F0}">
      <dsp:nvSpPr>
        <dsp:cNvPr id="0" name=""/>
        <dsp:cNvSpPr/>
      </dsp:nvSpPr>
      <dsp:spPr>
        <a:xfrm>
          <a:off x="1616835" y="2548504"/>
          <a:ext cx="1118416" cy="933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3380"/>
              </a:lnTo>
              <a:lnTo>
                <a:pt x="1118416" y="933380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57E50-04A8-4951-847A-2C725B24ABB4}">
      <dsp:nvSpPr>
        <dsp:cNvPr id="0" name=""/>
        <dsp:cNvSpPr/>
      </dsp:nvSpPr>
      <dsp:spPr>
        <a:xfrm>
          <a:off x="1616835" y="2548504"/>
          <a:ext cx="1260947" cy="277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241"/>
              </a:lnTo>
              <a:lnTo>
                <a:pt x="1260947" y="277241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10EF7-E15B-4001-A3CB-7ADAA5444A7C}">
      <dsp:nvSpPr>
        <dsp:cNvPr id="0" name=""/>
        <dsp:cNvSpPr/>
      </dsp:nvSpPr>
      <dsp:spPr>
        <a:xfrm>
          <a:off x="1616835" y="1892365"/>
          <a:ext cx="4136832" cy="194069"/>
        </a:xfrm>
        <a:custGeom>
          <a:avLst/>
          <a:gdLst/>
          <a:ahLst/>
          <a:cxnLst/>
          <a:rect l="0" t="0" r="0" b="0"/>
          <a:pathLst>
            <a:path>
              <a:moveTo>
                <a:pt x="4136832" y="0"/>
              </a:moveTo>
              <a:lnTo>
                <a:pt x="4136832" y="97034"/>
              </a:lnTo>
              <a:lnTo>
                <a:pt x="0" y="97034"/>
              </a:lnTo>
              <a:lnTo>
                <a:pt x="0" y="19406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E80F9-2103-4B71-8F02-CAB3AA4CF62D}">
      <dsp:nvSpPr>
        <dsp:cNvPr id="0" name=""/>
        <dsp:cNvSpPr/>
      </dsp:nvSpPr>
      <dsp:spPr>
        <a:xfrm>
          <a:off x="5707947" y="1236226"/>
          <a:ext cx="91440" cy="1940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69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23ABA-E34F-4E78-BBD3-7D55876D0B06}">
      <dsp:nvSpPr>
        <dsp:cNvPr id="0" name=""/>
        <dsp:cNvSpPr/>
      </dsp:nvSpPr>
      <dsp:spPr>
        <a:xfrm>
          <a:off x="5707947" y="580088"/>
          <a:ext cx="91440" cy="1940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69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B0F3B-1D54-42AC-AA45-855E2902F93A}">
      <dsp:nvSpPr>
        <dsp:cNvPr id="0" name=""/>
        <dsp:cNvSpPr/>
      </dsp:nvSpPr>
      <dsp:spPr>
        <a:xfrm>
          <a:off x="5522632" y="118018"/>
          <a:ext cx="462069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EE381-80E3-4C85-9970-F17C6A5805BB}">
      <dsp:nvSpPr>
        <dsp:cNvPr id="0" name=""/>
        <dsp:cNvSpPr/>
      </dsp:nvSpPr>
      <dsp:spPr>
        <a:xfrm>
          <a:off x="5522632" y="118018"/>
          <a:ext cx="462069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0C8858-A0CA-4D0A-9317-A9C531C71B03}">
      <dsp:nvSpPr>
        <dsp:cNvPr id="0" name=""/>
        <dsp:cNvSpPr/>
      </dsp:nvSpPr>
      <dsp:spPr>
        <a:xfrm>
          <a:off x="5291598" y="201190"/>
          <a:ext cx="924139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K Model</a:t>
          </a:r>
          <a:endParaRPr lang="en-US" sz="1400" kern="1200" dirty="0"/>
        </a:p>
      </dsp:txBody>
      <dsp:txXfrm>
        <a:off x="5291598" y="201190"/>
        <a:ext cx="924139" cy="295724"/>
      </dsp:txXfrm>
    </dsp:sp>
    <dsp:sp modelId="{393B7EF1-45A2-428C-81C6-07699A8AAAFC}">
      <dsp:nvSpPr>
        <dsp:cNvPr id="0" name=""/>
        <dsp:cNvSpPr/>
      </dsp:nvSpPr>
      <dsp:spPr>
        <a:xfrm>
          <a:off x="5369373" y="774157"/>
          <a:ext cx="768588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D0BB2-3B53-4E54-8880-449EA23E54E7}">
      <dsp:nvSpPr>
        <dsp:cNvPr id="0" name=""/>
        <dsp:cNvSpPr/>
      </dsp:nvSpPr>
      <dsp:spPr>
        <a:xfrm>
          <a:off x="5369373" y="774157"/>
          <a:ext cx="768588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4BBFC-5F3E-491F-AC1A-4BD1E8D437D5}">
      <dsp:nvSpPr>
        <dsp:cNvPr id="0" name=""/>
        <dsp:cNvSpPr/>
      </dsp:nvSpPr>
      <dsp:spPr>
        <a:xfrm>
          <a:off x="4985079" y="857329"/>
          <a:ext cx="1537176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Parsing </a:t>
          </a:r>
          <a:r>
            <a:rPr lang="en-US" sz="1400" i="1" kern="1200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kern="1200" dirty="0"/>
        </a:p>
      </dsp:txBody>
      <dsp:txXfrm>
        <a:off x="4985079" y="857329"/>
        <a:ext cx="1537176" cy="295724"/>
      </dsp:txXfrm>
    </dsp:sp>
    <dsp:sp modelId="{9547FDBC-85F8-4482-875B-2A91930BD865}">
      <dsp:nvSpPr>
        <dsp:cNvPr id="0" name=""/>
        <dsp:cNvSpPr/>
      </dsp:nvSpPr>
      <dsp:spPr>
        <a:xfrm>
          <a:off x="5254491" y="1430296"/>
          <a:ext cx="998352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F0D96-FEDE-492B-BA91-2077254DDF1F}">
      <dsp:nvSpPr>
        <dsp:cNvPr id="0" name=""/>
        <dsp:cNvSpPr/>
      </dsp:nvSpPr>
      <dsp:spPr>
        <a:xfrm>
          <a:off x="5254491" y="1430296"/>
          <a:ext cx="998352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6D7E6-E975-4EC6-AFCF-93E9E200463A}">
      <dsp:nvSpPr>
        <dsp:cNvPr id="0" name=""/>
        <dsp:cNvSpPr/>
      </dsp:nvSpPr>
      <dsp:spPr>
        <a:xfrm>
          <a:off x="4755315" y="1513468"/>
          <a:ext cx="1996704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Conversion to AST </a:t>
          </a:r>
          <a:r>
            <a:rPr lang="en-US" sz="1400" i="1" kern="1200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kern="1200" dirty="0"/>
        </a:p>
      </dsp:txBody>
      <dsp:txXfrm>
        <a:off x="4755315" y="1513468"/>
        <a:ext cx="1996704" cy="295724"/>
      </dsp:txXfrm>
    </dsp:sp>
    <dsp:sp modelId="{E31517EB-C846-4A00-93D5-87480B62B81A}">
      <dsp:nvSpPr>
        <dsp:cNvPr id="0" name=""/>
        <dsp:cNvSpPr/>
      </dsp:nvSpPr>
      <dsp:spPr>
        <a:xfrm>
          <a:off x="811119" y="2086435"/>
          <a:ext cx="1611431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0E104-533A-4AD8-810B-0172E1ECD260}">
      <dsp:nvSpPr>
        <dsp:cNvPr id="0" name=""/>
        <dsp:cNvSpPr/>
      </dsp:nvSpPr>
      <dsp:spPr>
        <a:xfrm>
          <a:off x="811119" y="2086435"/>
          <a:ext cx="1611431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D2B6F8-DBD2-46D6-9746-95F8869D9A07}">
      <dsp:nvSpPr>
        <dsp:cNvPr id="0" name=""/>
        <dsp:cNvSpPr/>
      </dsp:nvSpPr>
      <dsp:spPr>
        <a:xfrm>
          <a:off x="5404" y="2169607"/>
          <a:ext cx="3222862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Custom syntactic checking</a:t>
          </a:r>
          <a:endParaRPr lang="en-US" sz="1400" kern="1200" dirty="0"/>
        </a:p>
      </dsp:txBody>
      <dsp:txXfrm>
        <a:off x="5404" y="2169607"/>
        <a:ext cx="3222862" cy="295724"/>
      </dsp:txXfrm>
    </dsp:sp>
    <dsp:sp modelId="{146E1CFA-54DB-425B-9FA0-F19AC302FCB0}">
      <dsp:nvSpPr>
        <dsp:cNvPr id="0" name=""/>
        <dsp:cNvSpPr/>
      </dsp:nvSpPr>
      <dsp:spPr>
        <a:xfrm>
          <a:off x="2727295" y="2742574"/>
          <a:ext cx="1254061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1DC33-1FD7-42E5-A6C7-7E60DC2ED7E0}">
      <dsp:nvSpPr>
        <dsp:cNvPr id="0" name=""/>
        <dsp:cNvSpPr/>
      </dsp:nvSpPr>
      <dsp:spPr>
        <a:xfrm>
          <a:off x="2727295" y="2742574"/>
          <a:ext cx="1254061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D9EDB-F93D-429C-B688-FC9E1CFB1F93}">
      <dsp:nvSpPr>
        <dsp:cNvPr id="0" name=""/>
        <dsp:cNvSpPr/>
      </dsp:nvSpPr>
      <dsp:spPr>
        <a:xfrm>
          <a:off x="2100264" y="2825746"/>
          <a:ext cx="2508123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Domain specific rules</a:t>
          </a:r>
          <a:endParaRPr lang="en-US" sz="1400" kern="1200" dirty="0"/>
        </a:p>
      </dsp:txBody>
      <dsp:txXfrm>
        <a:off x="2100264" y="2825746"/>
        <a:ext cx="2508123" cy="295724"/>
      </dsp:txXfrm>
    </dsp:sp>
    <dsp:sp modelId="{288875E8-CD6F-4FD8-8F03-8BBD78219C3A}">
      <dsp:nvSpPr>
        <dsp:cNvPr id="0" name=""/>
        <dsp:cNvSpPr/>
      </dsp:nvSpPr>
      <dsp:spPr>
        <a:xfrm>
          <a:off x="2612350" y="3398713"/>
          <a:ext cx="1024172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2DD701-E4E3-4B86-AAA9-C10491ED0A3E}">
      <dsp:nvSpPr>
        <dsp:cNvPr id="0" name=""/>
        <dsp:cNvSpPr/>
      </dsp:nvSpPr>
      <dsp:spPr>
        <a:xfrm>
          <a:off x="2612350" y="3398713"/>
          <a:ext cx="1024172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FD543-CD1E-48A3-9DEC-EB41C7146695}">
      <dsp:nvSpPr>
        <dsp:cNvPr id="0" name=""/>
        <dsp:cNvSpPr/>
      </dsp:nvSpPr>
      <dsp:spPr>
        <a:xfrm>
          <a:off x="2100264" y="3481885"/>
          <a:ext cx="2048345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defined rules</a:t>
          </a:r>
          <a:endParaRPr lang="en-US" sz="1400" kern="1200" dirty="0"/>
        </a:p>
      </dsp:txBody>
      <dsp:txXfrm>
        <a:off x="2100264" y="3481885"/>
        <a:ext cx="2048345" cy="295724"/>
      </dsp:txXfrm>
    </dsp:sp>
    <dsp:sp modelId="{097E3815-5124-496B-A12D-0E759A531691}">
      <dsp:nvSpPr>
        <dsp:cNvPr id="0" name=""/>
        <dsp:cNvSpPr/>
      </dsp:nvSpPr>
      <dsp:spPr>
        <a:xfrm>
          <a:off x="4049050" y="2086435"/>
          <a:ext cx="941758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87DB24-2326-4139-8CBF-41A595E83F31}">
      <dsp:nvSpPr>
        <dsp:cNvPr id="0" name=""/>
        <dsp:cNvSpPr/>
      </dsp:nvSpPr>
      <dsp:spPr>
        <a:xfrm>
          <a:off x="4049050" y="2086435"/>
          <a:ext cx="941758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A9C80-965E-4711-A655-3460DDBA569B}">
      <dsp:nvSpPr>
        <dsp:cNvPr id="0" name=""/>
        <dsp:cNvSpPr/>
      </dsp:nvSpPr>
      <dsp:spPr>
        <a:xfrm>
          <a:off x="3578171" y="2169607"/>
          <a:ext cx="1883516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Formal analysis</a:t>
          </a:r>
          <a:endParaRPr lang="en-US" sz="1400" kern="1200" dirty="0"/>
        </a:p>
      </dsp:txBody>
      <dsp:txXfrm>
        <a:off x="3578171" y="2169607"/>
        <a:ext cx="1883516" cy="295724"/>
      </dsp:txXfrm>
    </dsp:sp>
    <dsp:sp modelId="{5EBF7DAF-B9CC-430C-9A32-FEC851E299DE}">
      <dsp:nvSpPr>
        <dsp:cNvPr id="0" name=""/>
        <dsp:cNvSpPr/>
      </dsp:nvSpPr>
      <dsp:spPr>
        <a:xfrm>
          <a:off x="5199608" y="2742574"/>
          <a:ext cx="794302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AAD30-56C5-4B5C-A5FE-F7EE6B698A6F}">
      <dsp:nvSpPr>
        <dsp:cNvPr id="0" name=""/>
        <dsp:cNvSpPr/>
      </dsp:nvSpPr>
      <dsp:spPr>
        <a:xfrm>
          <a:off x="5199608" y="2742574"/>
          <a:ext cx="794302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158F-8531-4243-9B9E-F063F6D62F02}">
      <dsp:nvSpPr>
        <dsp:cNvPr id="0" name=""/>
        <dsp:cNvSpPr/>
      </dsp:nvSpPr>
      <dsp:spPr>
        <a:xfrm>
          <a:off x="4802457" y="2825746"/>
          <a:ext cx="1588604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Type Checking </a:t>
          </a:r>
          <a:r>
            <a:rPr lang="en-US" sz="1400" i="1" kern="1200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kern="1200" dirty="0"/>
        </a:p>
      </dsp:txBody>
      <dsp:txXfrm>
        <a:off x="4802457" y="2825746"/>
        <a:ext cx="1588604" cy="295724"/>
      </dsp:txXfrm>
    </dsp:sp>
    <dsp:sp modelId="{0342C0EC-4FAA-42C0-A8B6-F4C9EF916262}">
      <dsp:nvSpPr>
        <dsp:cNvPr id="0" name=""/>
        <dsp:cNvSpPr/>
      </dsp:nvSpPr>
      <dsp:spPr>
        <a:xfrm>
          <a:off x="5201907" y="3398713"/>
          <a:ext cx="798900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1EFBD6-F752-4C5D-A2EB-73C2B557B48B}">
      <dsp:nvSpPr>
        <dsp:cNvPr id="0" name=""/>
        <dsp:cNvSpPr/>
      </dsp:nvSpPr>
      <dsp:spPr>
        <a:xfrm>
          <a:off x="5201907" y="3398713"/>
          <a:ext cx="798900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68D30-1687-4B9A-8E4C-18D6B90C8073}">
      <dsp:nvSpPr>
        <dsp:cNvPr id="0" name=""/>
        <dsp:cNvSpPr/>
      </dsp:nvSpPr>
      <dsp:spPr>
        <a:xfrm>
          <a:off x="4802457" y="3481885"/>
          <a:ext cx="1597800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Function proofs</a:t>
          </a:r>
          <a:endParaRPr lang="en-US" sz="1400" kern="1200" dirty="0"/>
        </a:p>
      </dsp:txBody>
      <dsp:txXfrm>
        <a:off x="4802457" y="3481885"/>
        <a:ext cx="1597800" cy="295724"/>
      </dsp:txXfrm>
    </dsp:sp>
    <dsp:sp modelId="{F4E7FFED-36B0-487A-883C-7055BE2DABA7}">
      <dsp:nvSpPr>
        <dsp:cNvPr id="0" name=""/>
        <dsp:cNvSpPr/>
      </dsp:nvSpPr>
      <dsp:spPr>
        <a:xfrm>
          <a:off x="5283270" y="4054852"/>
          <a:ext cx="961627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1A944-5DE4-43A2-B2A4-39FC75C91AC0}">
      <dsp:nvSpPr>
        <dsp:cNvPr id="0" name=""/>
        <dsp:cNvSpPr/>
      </dsp:nvSpPr>
      <dsp:spPr>
        <a:xfrm>
          <a:off x="5283270" y="4054852"/>
          <a:ext cx="961627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AECE91-C63E-4D94-9394-381BD0623EE0}">
      <dsp:nvSpPr>
        <dsp:cNvPr id="0" name=""/>
        <dsp:cNvSpPr/>
      </dsp:nvSpPr>
      <dsp:spPr>
        <a:xfrm>
          <a:off x="4802457" y="4138024"/>
          <a:ext cx="1923254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Class consistency </a:t>
          </a:r>
          <a:r>
            <a:rPr lang="en-US" sz="1400" i="1" kern="1200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kern="1200" dirty="0"/>
        </a:p>
      </dsp:txBody>
      <dsp:txXfrm>
        <a:off x="4802457" y="4138024"/>
        <a:ext cx="1923254" cy="295724"/>
      </dsp:txXfrm>
    </dsp:sp>
    <dsp:sp modelId="{06A44381-AC88-41A2-B1C3-0D0C4B9A0DBE}">
      <dsp:nvSpPr>
        <dsp:cNvPr id="0" name=""/>
        <dsp:cNvSpPr/>
      </dsp:nvSpPr>
      <dsp:spPr>
        <a:xfrm>
          <a:off x="5279248" y="4710990"/>
          <a:ext cx="953582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4901D-BB48-46E9-B4BB-EEFFC736A225}">
      <dsp:nvSpPr>
        <dsp:cNvPr id="0" name=""/>
        <dsp:cNvSpPr/>
      </dsp:nvSpPr>
      <dsp:spPr>
        <a:xfrm>
          <a:off x="5279248" y="4710990"/>
          <a:ext cx="953582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6CC03-1419-4E02-8816-638CF6E9BCD3}">
      <dsp:nvSpPr>
        <dsp:cNvPr id="0" name=""/>
        <dsp:cNvSpPr/>
      </dsp:nvSpPr>
      <dsp:spPr>
        <a:xfrm>
          <a:off x="4802457" y="4794163"/>
          <a:ext cx="1907164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Model checking</a:t>
          </a:r>
          <a:endParaRPr lang="en-US" sz="1400" kern="1200" dirty="0"/>
        </a:p>
      </dsp:txBody>
      <dsp:txXfrm>
        <a:off x="4802457" y="4794163"/>
        <a:ext cx="1907164" cy="295724"/>
      </dsp:txXfrm>
    </dsp:sp>
    <dsp:sp modelId="{3FBB455D-F200-4BA3-8A4B-AE5615495DA5}">
      <dsp:nvSpPr>
        <dsp:cNvPr id="0" name=""/>
        <dsp:cNvSpPr/>
      </dsp:nvSpPr>
      <dsp:spPr>
        <a:xfrm>
          <a:off x="6550124" y="2086435"/>
          <a:ext cx="462069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B29CD6-71A4-407E-AE3F-A9DF4AAAC1AA}">
      <dsp:nvSpPr>
        <dsp:cNvPr id="0" name=""/>
        <dsp:cNvSpPr/>
      </dsp:nvSpPr>
      <dsp:spPr>
        <a:xfrm>
          <a:off x="6550124" y="2086435"/>
          <a:ext cx="462069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6A3D-DCE0-4E1B-9B8B-5B2E855C537B}">
      <dsp:nvSpPr>
        <dsp:cNvPr id="0" name=""/>
        <dsp:cNvSpPr/>
      </dsp:nvSpPr>
      <dsp:spPr>
        <a:xfrm>
          <a:off x="6319090" y="2169607"/>
          <a:ext cx="924139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Solving</a:t>
          </a:r>
          <a:endParaRPr lang="en-US" sz="1400" kern="1200" dirty="0"/>
        </a:p>
      </dsp:txBody>
      <dsp:txXfrm>
        <a:off x="6319090" y="2169607"/>
        <a:ext cx="924139" cy="295724"/>
      </dsp:txXfrm>
    </dsp:sp>
    <dsp:sp modelId="{0FB2F8A8-B9B9-494F-B897-540EBC9157CF}">
      <dsp:nvSpPr>
        <dsp:cNvPr id="0" name=""/>
        <dsp:cNvSpPr/>
      </dsp:nvSpPr>
      <dsp:spPr>
        <a:xfrm>
          <a:off x="7150815" y="2742574"/>
          <a:ext cx="462069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CD97F0-2EF3-47D0-9F95-1E240EEDE1E6}">
      <dsp:nvSpPr>
        <dsp:cNvPr id="0" name=""/>
        <dsp:cNvSpPr/>
      </dsp:nvSpPr>
      <dsp:spPr>
        <a:xfrm>
          <a:off x="7150815" y="2742574"/>
          <a:ext cx="462069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5847B-863F-4052-B638-1F104125F2A0}">
      <dsp:nvSpPr>
        <dsp:cNvPr id="0" name=""/>
        <dsp:cNvSpPr/>
      </dsp:nvSpPr>
      <dsp:spPr>
        <a:xfrm>
          <a:off x="6919780" y="2825746"/>
          <a:ext cx="924139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to SMT </a:t>
          </a:r>
          <a:r>
            <a:rPr lang="en-US" sz="1400" i="1" kern="1200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r>
            <a:rPr lang="en-US" sz="1400" kern="1200" smtClean="0"/>
            <a:t> </a:t>
          </a:r>
          <a:endParaRPr lang="en-US" sz="1400" kern="1200" dirty="0"/>
        </a:p>
      </dsp:txBody>
      <dsp:txXfrm>
        <a:off x="6919780" y="2825746"/>
        <a:ext cx="924139" cy="295724"/>
      </dsp:txXfrm>
    </dsp:sp>
    <dsp:sp modelId="{C8F92E9B-A002-4473-B9BC-1178E10AFAEA}">
      <dsp:nvSpPr>
        <dsp:cNvPr id="0" name=""/>
        <dsp:cNvSpPr/>
      </dsp:nvSpPr>
      <dsp:spPr>
        <a:xfrm>
          <a:off x="7150815" y="3398713"/>
          <a:ext cx="462069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6D336-07C5-40D6-8C55-28B47F0100A7}">
      <dsp:nvSpPr>
        <dsp:cNvPr id="0" name=""/>
        <dsp:cNvSpPr/>
      </dsp:nvSpPr>
      <dsp:spPr>
        <a:xfrm>
          <a:off x="7150815" y="3398713"/>
          <a:ext cx="462069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0608AF-6434-4811-8D76-A819FFCCAF16}">
      <dsp:nvSpPr>
        <dsp:cNvPr id="0" name=""/>
        <dsp:cNvSpPr/>
      </dsp:nvSpPr>
      <dsp:spPr>
        <a:xfrm>
          <a:off x="6919780" y="3481885"/>
          <a:ext cx="924139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to BAE</a:t>
          </a:r>
          <a:endParaRPr lang="en-US" sz="1400" kern="1200" dirty="0"/>
        </a:p>
      </dsp:txBody>
      <dsp:txXfrm>
        <a:off x="6919780" y="3481885"/>
        <a:ext cx="924139" cy="295724"/>
      </dsp:txXfrm>
    </dsp:sp>
    <dsp:sp modelId="{579C4178-BAB5-479D-9ABD-B92882E57EFC}">
      <dsp:nvSpPr>
        <dsp:cNvPr id="0" name=""/>
        <dsp:cNvSpPr/>
      </dsp:nvSpPr>
      <dsp:spPr>
        <a:xfrm>
          <a:off x="7620165" y="4054852"/>
          <a:ext cx="1400768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F1884-A744-4BB3-BAAE-E54C40E49009}">
      <dsp:nvSpPr>
        <dsp:cNvPr id="0" name=""/>
        <dsp:cNvSpPr/>
      </dsp:nvSpPr>
      <dsp:spPr>
        <a:xfrm>
          <a:off x="7620165" y="4054852"/>
          <a:ext cx="1400768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04F69-8B6F-485D-BF5B-7765EC980701}">
      <dsp:nvSpPr>
        <dsp:cNvPr id="0" name=""/>
        <dsp:cNvSpPr/>
      </dsp:nvSpPr>
      <dsp:spPr>
        <a:xfrm>
          <a:off x="6919780" y="4138024"/>
          <a:ext cx="2801537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to &lt;your favorite solver </a:t>
          </a:r>
          <a:r>
            <a:rPr lang="en-US" sz="1400" kern="1200" dirty="0" smtClean="0">
              <a:sym typeface="Wingdings" panose="05000000000000000000" pitchFamily="2" charset="2"/>
            </a:rPr>
            <a:t>&gt;</a:t>
          </a:r>
          <a:endParaRPr lang="en-US" sz="1400" kern="1200" dirty="0"/>
        </a:p>
      </dsp:txBody>
      <dsp:txXfrm>
        <a:off x="6919780" y="4138024"/>
        <a:ext cx="2801537" cy="295724"/>
      </dsp:txXfrm>
    </dsp:sp>
    <dsp:sp modelId="{4BA432B5-D5DB-465F-A8ED-523A8038D560}">
      <dsp:nvSpPr>
        <dsp:cNvPr id="0" name=""/>
        <dsp:cNvSpPr/>
      </dsp:nvSpPr>
      <dsp:spPr>
        <a:xfrm>
          <a:off x="7982848" y="2086435"/>
          <a:ext cx="1091099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401B2-0EB8-4D6F-9583-15FD7D7FA762}">
      <dsp:nvSpPr>
        <dsp:cNvPr id="0" name=""/>
        <dsp:cNvSpPr/>
      </dsp:nvSpPr>
      <dsp:spPr>
        <a:xfrm>
          <a:off x="7982848" y="2086435"/>
          <a:ext cx="1091099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B0BCC-D0D8-4094-A7DE-4CD6FD9FA789}">
      <dsp:nvSpPr>
        <dsp:cNvPr id="0" name=""/>
        <dsp:cNvSpPr/>
      </dsp:nvSpPr>
      <dsp:spPr>
        <a:xfrm>
          <a:off x="7437298" y="2169607"/>
          <a:ext cx="2182198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Concrete Execution</a:t>
          </a:r>
          <a:endParaRPr lang="en-US" sz="1400" kern="1200" dirty="0"/>
        </a:p>
      </dsp:txBody>
      <dsp:txXfrm>
        <a:off x="7437298" y="2169607"/>
        <a:ext cx="2182198" cy="295724"/>
      </dsp:txXfrm>
    </dsp:sp>
    <dsp:sp modelId="{85E8DC3D-2BB7-44E0-A9BB-543D93F57A2F}">
      <dsp:nvSpPr>
        <dsp:cNvPr id="0" name=""/>
        <dsp:cNvSpPr/>
      </dsp:nvSpPr>
      <dsp:spPr>
        <a:xfrm>
          <a:off x="10235657" y="2086435"/>
          <a:ext cx="844182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5E0016-8DEC-4198-AC98-B9B6C594B7E5}">
      <dsp:nvSpPr>
        <dsp:cNvPr id="0" name=""/>
        <dsp:cNvSpPr/>
      </dsp:nvSpPr>
      <dsp:spPr>
        <a:xfrm>
          <a:off x="10235657" y="2086435"/>
          <a:ext cx="844182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8F3EC-68C1-4585-8B64-4450B68DE8D7}">
      <dsp:nvSpPr>
        <dsp:cNvPr id="0" name=""/>
        <dsp:cNvSpPr/>
      </dsp:nvSpPr>
      <dsp:spPr>
        <a:xfrm>
          <a:off x="9813565" y="2169607"/>
          <a:ext cx="1688365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Documentation</a:t>
          </a:r>
          <a:endParaRPr lang="en-US" sz="1400" kern="1200" dirty="0"/>
        </a:p>
      </dsp:txBody>
      <dsp:txXfrm>
        <a:off x="9813565" y="2169607"/>
        <a:ext cx="1688365" cy="295724"/>
      </dsp:txXfrm>
    </dsp:sp>
    <dsp:sp modelId="{D36BDF83-1659-48B3-8941-883368C8BA30}">
      <dsp:nvSpPr>
        <dsp:cNvPr id="0" name=""/>
        <dsp:cNvSpPr/>
      </dsp:nvSpPr>
      <dsp:spPr>
        <a:xfrm>
          <a:off x="11142038" y="2742574"/>
          <a:ext cx="462069" cy="462069"/>
        </a:xfrm>
        <a:prstGeom prst="arc">
          <a:avLst>
            <a:gd name="adj1" fmla="val 13200000"/>
            <a:gd name="adj2" fmla="val 192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E685E-3A14-4B91-9909-DADE1CECEA5A}">
      <dsp:nvSpPr>
        <dsp:cNvPr id="0" name=""/>
        <dsp:cNvSpPr/>
      </dsp:nvSpPr>
      <dsp:spPr>
        <a:xfrm>
          <a:off x="11142038" y="2742574"/>
          <a:ext cx="462069" cy="462069"/>
        </a:xfrm>
        <a:prstGeom prst="arc">
          <a:avLst>
            <a:gd name="adj1" fmla="val 2400000"/>
            <a:gd name="adj2" fmla="val 8400000"/>
          </a:avLst>
        </a:pr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8BC3BB-B7DD-4AAF-9963-2D3D2693CB22}">
      <dsp:nvSpPr>
        <dsp:cNvPr id="0" name=""/>
        <dsp:cNvSpPr/>
      </dsp:nvSpPr>
      <dsp:spPr>
        <a:xfrm>
          <a:off x="10911003" y="2825746"/>
          <a:ext cx="924139" cy="29572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Latex </a:t>
          </a:r>
          <a:r>
            <a:rPr lang="en-US" sz="1400" i="1" kern="1200" smtClean="0">
              <a:latin typeface="Consolas" panose="020B0609020204030204" pitchFamily="49" charset="0"/>
              <a:cs typeface="Consolas" panose="020B0609020204030204" pitchFamily="49" charset="0"/>
            </a:rPr>
            <a:t>√</a:t>
          </a:r>
          <a:endParaRPr lang="en-US" sz="1400" kern="1200" dirty="0"/>
        </a:p>
      </dsp:txBody>
      <dsp:txXfrm>
        <a:off x="10911003" y="2825746"/>
        <a:ext cx="924139" cy="295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60DDB-BEB9-48D2-8F04-7EAC6052052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6DCD1-C9EE-4091-9033-0EA34DD77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9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1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9475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8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8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39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4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2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2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2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5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5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57E8F0-C568-41E0-BE5A-51B4982C6A0E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F4DF5-B43F-48B0-936D-ED2FABF0B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27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910610" cy="334507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Model-driven engineering </a:t>
            </a:r>
            <a:r>
              <a:rPr lang="en-US" dirty="0" smtClean="0"/>
              <a:t>meets </a:t>
            </a:r>
            <a:r>
              <a:rPr lang="en-US" dirty="0" smtClean="0">
                <a:solidFill>
                  <a:schemeClr val="accent1"/>
                </a:solidFill>
              </a:rPr>
              <a:t>formal methods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00FF"/>
                </a:solidFill>
              </a:rPr>
              <a:t>programming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911" y="5263293"/>
            <a:ext cx="8825658" cy="861420"/>
          </a:xfrm>
        </p:spPr>
        <p:txBody>
          <a:bodyPr/>
          <a:lstStyle/>
          <a:p>
            <a:r>
              <a:rPr lang="en-US" dirty="0" smtClean="0"/>
              <a:t>Klaus Havelund, Rahul </a:t>
            </a:r>
            <a:r>
              <a:rPr lang="en-US" dirty="0" err="1" smtClean="0"/>
              <a:t>KumaR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58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obvious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94" y="2052918"/>
            <a:ext cx="8940059" cy="1139377"/>
          </a:xfrm>
        </p:spPr>
        <p:txBody>
          <a:bodyPr/>
          <a:lstStyle/>
          <a:p>
            <a:r>
              <a:rPr lang="en-US" dirty="0" smtClean="0"/>
              <a:t>Why not pick an existing formal specification language?</a:t>
            </a:r>
          </a:p>
          <a:p>
            <a:r>
              <a:rPr lang="en-US" dirty="0" smtClean="0"/>
              <a:t>Why not pick an existing programming language?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031" y="3391642"/>
            <a:ext cx="8692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possible answers that we are still not sure about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82105" y="4367841"/>
            <a:ext cx="10613744" cy="1158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Desirable to </a:t>
            </a:r>
            <a:r>
              <a:rPr lang="en-US" dirty="0" smtClean="0">
                <a:solidFill>
                  <a:srgbClr val="FF0000"/>
                </a:solidFill>
              </a:rPr>
              <a:t>own the tool stack</a:t>
            </a:r>
            <a:r>
              <a:rPr lang="en-US" dirty="0" smtClean="0"/>
              <a:t>, full control over syntax, parser, type checker, analysis support.</a:t>
            </a:r>
          </a:p>
          <a:p>
            <a:r>
              <a:rPr lang="en-US" dirty="0" smtClean="0"/>
              <a:t>Keeping it as </a:t>
            </a:r>
            <a:r>
              <a:rPr lang="en-US" dirty="0" smtClean="0">
                <a:solidFill>
                  <a:srgbClr val="FF0000"/>
                </a:solidFill>
              </a:rPr>
              <a:t>simple</a:t>
            </a:r>
            <a:r>
              <a:rPr lang="en-US" dirty="0" smtClean="0"/>
              <a:t> as possible. Scala is complex, for tool builders and for modelers.</a:t>
            </a:r>
          </a:p>
          <a:p>
            <a:r>
              <a:rPr lang="en-US" dirty="0" smtClean="0"/>
              <a:t>Full </a:t>
            </a:r>
            <a:r>
              <a:rPr lang="en-US" dirty="0" smtClean="0">
                <a:solidFill>
                  <a:srgbClr val="FF0000"/>
                </a:solidFill>
              </a:rPr>
              <a:t>automation</a:t>
            </a:r>
            <a:r>
              <a:rPr lang="en-US" dirty="0" smtClean="0"/>
              <a:t> required. No interactive theorem proving.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22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model should be able to analyze itself (full reflection)</a:t>
            </a:r>
          </a:p>
          <a:p>
            <a:r>
              <a:rPr lang="en-US" dirty="0" smtClean="0"/>
              <a:t>A model should be able to analyze versions of itself</a:t>
            </a:r>
          </a:p>
          <a:p>
            <a:r>
              <a:rPr lang="en-US" dirty="0" smtClean="0"/>
              <a:t>One should be able to extend the language</a:t>
            </a:r>
          </a:p>
          <a:p>
            <a:r>
              <a:rPr lang="en-US" dirty="0" smtClean="0"/>
              <a:t>Models are stored in database where each construct is data</a:t>
            </a:r>
          </a:p>
          <a:p>
            <a:r>
              <a:rPr lang="en-US" dirty="0" smtClean="0"/>
              <a:t>Focus on abstract syntax with different syntaxes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020" y="104598"/>
            <a:ext cx="5422576" cy="674030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Thing {weight : 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Event {</a:t>
            </a:r>
          </a:p>
          <a:p>
            <a:r>
              <a:rPr lang="en-US" dirty="0">
                <a:solidFill>
                  <a:schemeClr val="bg1"/>
                </a:solidFill>
              </a:rPr>
              <a:t>  start : Real</a:t>
            </a:r>
          </a:p>
          <a:p>
            <a:r>
              <a:rPr lang="en-US" dirty="0">
                <a:solidFill>
                  <a:schemeClr val="bg1"/>
                </a:solidFill>
              </a:rPr>
              <a:t>  end : </a:t>
            </a:r>
            <a:r>
              <a:rPr lang="en-US" dirty="0" smtClean="0">
                <a:solidFill>
                  <a:schemeClr val="bg1"/>
                </a:solidFill>
              </a:rPr>
              <a:t>Real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req</a:t>
            </a:r>
            <a:r>
              <a:rPr lang="en-US" dirty="0">
                <a:solidFill>
                  <a:schemeClr val="bg1"/>
                </a:solidFill>
              </a:rPr>
              <a:t> start &gt;= 0.0 &amp;&amp; </a:t>
            </a:r>
            <a:r>
              <a:rPr lang="en-US" dirty="0" smtClean="0">
                <a:solidFill>
                  <a:schemeClr val="bg1"/>
                </a:solidFill>
              </a:rPr>
              <a:t>end </a:t>
            </a:r>
            <a:r>
              <a:rPr lang="en-US" dirty="0">
                <a:solidFill>
                  <a:schemeClr val="bg1"/>
                </a:solidFill>
              </a:rPr>
              <a:t>&gt; start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b="1" dirty="0">
                <a:solidFill>
                  <a:schemeClr val="bg1"/>
                </a:solidFill>
              </a:rPr>
              <a:t>fun</a:t>
            </a:r>
            <a:r>
              <a:rPr lang="en-US" dirty="0">
                <a:solidFill>
                  <a:schemeClr val="bg1"/>
                </a:solidFill>
              </a:rPr>
              <a:t> after(e : Event)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</a:rPr>
              <a:t>    start &gt;= </a:t>
            </a:r>
            <a:r>
              <a:rPr lang="en-US" dirty="0" err="1">
                <a:solidFill>
                  <a:schemeClr val="bg1"/>
                </a:solidFill>
              </a:rPr>
              <a:t>e.end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extends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Thing {</a:t>
            </a:r>
          </a:p>
          <a:p>
            <a:r>
              <a:rPr lang="en-US" dirty="0">
                <a:solidFill>
                  <a:schemeClr val="bg1"/>
                </a:solidFill>
              </a:rPr>
              <a:t>  power : Real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req</a:t>
            </a:r>
            <a:r>
              <a:rPr lang="en-US" dirty="0">
                <a:solidFill>
                  <a:schemeClr val="bg1"/>
                </a:solidFill>
              </a:rPr>
              <a:t> power &gt;= </a:t>
            </a:r>
            <a:r>
              <a:rPr lang="en-US" dirty="0" smtClean="0">
                <a:solidFill>
                  <a:schemeClr val="bg1"/>
                </a:solidFill>
              </a:rPr>
              <a:t>0.0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req</a:t>
            </a:r>
            <a:r>
              <a:rPr lang="en-US" dirty="0">
                <a:solidFill>
                  <a:schemeClr val="bg1"/>
                </a:solidFill>
              </a:rPr>
              <a:t> weight &gt; 0 &amp;&amp; </a:t>
            </a:r>
            <a:r>
              <a:rPr lang="en-US" dirty="0" smtClean="0">
                <a:solidFill>
                  <a:schemeClr val="bg1"/>
                </a:solidFill>
              </a:rPr>
              <a:t>weight </a:t>
            </a:r>
            <a:r>
              <a:rPr lang="en-US" dirty="0">
                <a:solidFill>
                  <a:schemeClr val="bg1"/>
                </a:solidFill>
              </a:rPr>
              <a:t>&lt;= 1000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SmplRadio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extends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SmrtRadio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extends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SmplRadio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47250" y="91656"/>
            <a:ext cx="5804702" cy="6700873"/>
          </a:xfrm>
          <a:prstGeom prst="rect">
            <a:avLst/>
          </a:prstGeom>
          <a:solidFill>
            <a:srgbClr val="E3DED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class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SysMngr</a:t>
            </a:r>
            <a:r>
              <a:rPr lang="en-US" dirty="0">
                <a:solidFill>
                  <a:srgbClr val="000000"/>
                </a:solidFill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bootUp</a:t>
            </a:r>
            <a:r>
              <a:rPr lang="en-US" dirty="0">
                <a:solidFill>
                  <a:srgbClr val="000000"/>
                </a:solidFill>
              </a:rPr>
              <a:t> : Event</a:t>
            </a: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initMem</a:t>
            </a:r>
            <a:r>
              <a:rPr lang="en-US" dirty="0">
                <a:solidFill>
                  <a:srgbClr val="000000"/>
                </a:solidFill>
              </a:rPr>
              <a:t> : Event</a:t>
            </a: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tkPic</a:t>
            </a:r>
            <a:r>
              <a:rPr lang="en-US" dirty="0">
                <a:solidFill>
                  <a:srgbClr val="000000"/>
                </a:solidFill>
              </a:rPr>
              <a:t> : Event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b="1" dirty="0" err="1">
                <a:solidFill>
                  <a:srgbClr val="000000"/>
                </a:solidFill>
              </a:rPr>
              <a:t>req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tkPic.after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initMem</a:t>
            </a:r>
            <a:r>
              <a:rPr lang="en-US" dirty="0">
                <a:solidFill>
                  <a:srgbClr val="000000"/>
                </a:solidFill>
              </a:rPr>
              <a:t>) </a:t>
            </a:r>
          </a:p>
          <a:p>
            <a:r>
              <a:rPr lang="en-US" dirty="0">
                <a:solidFill>
                  <a:srgbClr val="000000"/>
                </a:solidFill>
              </a:rPr>
              <a:t>      &amp;&amp; </a:t>
            </a:r>
          </a:p>
          <a:p>
            <a:r>
              <a:rPr lang="en-US" dirty="0">
                <a:solidFill>
                  <a:srgbClr val="000000"/>
                </a:solidFill>
              </a:rPr>
              <a:t>      </a:t>
            </a:r>
            <a:r>
              <a:rPr lang="en-US" dirty="0" err="1">
                <a:solidFill>
                  <a:srgbClr val="000000"/>
                </a:solidFill>
              </a:rPr>
              <a:t>tkPic.after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bootUp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class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SpaceCraft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extends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Thing {</a:t>
            </a: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instrWeight</a:t>
            </a:r>
            <a:r>
              <a:rPr lang="en-US" dirty="0">
                <a:solidFill>
                  <a:srgbClr val="000000"/>
                </a:solidFill>
              </a:rPr>
              <a:t> : Real</a:t>
            </a:r>
          </a:p>
          <a:p>
            <a:r>
              <a:rPr lang="en-US" dirty="0">
                <a:solidFill>
                  <a:srgbClr val="000000"/>
                </a:solidFill>
              </a:rPr>
              <a:t>  radio : </a:t>
            </a:r>
            <a:r>
              <a:rPr lang="en-US" dirty="0" err="1">
                <a:solidFill>
                  <a:srgbClr val="000000"/>
                </a:solidFill>
              </a:rPr>
              <a:t>Instr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camera : </a:t>
            </a:r>
            <a:r>
              <a:rPr lang="en-US" dirty="0" err="1">
                <a:solidFill>
                  <a:srgbClr val="000000"/>
                </a:solidFill>
              </a:rPr>
              <a:t>Instr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software : </a:t>
            </a:r>
            <a:r>
              <a:rPr lang="en-US" dirty="0" err="1">
                <a:solidFill>
                  <a:srgbClr val="000000"/>
                </a:solidFill>
              </a:rPr>
              <a:t>SysMngr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b="1" dirty="0" err="1">
                <a:solidFill>
                  <a:srgbClr val="000000"/>
                </a:solidFill>
              </a:rPr>
              <a:t>req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instrWeight</a:t>
            </a:r>
            <a:r>
              <a:rPr lang="en-US" dirty="0">
                <a:solidFill>
                  <a:srgbClr val="000000"/>
                </a:solidFill>
              </a:rPr>
              <a:t> =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   </a:t>
            </a:r>
            <a:r>
              <a:rPr lang="en-US" dirty="0" err="1" smtClean="0">
                <a:solidFill>
                  <a:srgbClr val="000000"/>
                </a:solidFill>
              </a:rPr>
              <a:t>radio.weight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+ </a:t>
            </a:r>
            <a:r>
              <a:rPr lang="en-US" dirty="0" err="1" smtClean="0">
                <a:solidFill>
                  <a:srgbClr val="000000"/>
                </a:solidFill>
              </a:rPr>
              <a:t>camera.weight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b="1" dirty="0" err="1">
                <a:solidFill>
                  <a:srgbClr val="000000"/>
                </a:solidFill>
              </a:rPr>
              <a:t>req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notTooHeavy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 smtClean="0">
                <a:solidFill>
                  <a:srgbClr val="000000"/>
                </a:solidFill>
              </a:rPr>
              <a:t>instrWeight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&lt;= 999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ShRaan</a:t>
            </a:r>
            <a:r>
              <a:rPr lang="en-US" dirty="0">
                <a:solidFill>
                  <a:srgbClr val="000000"/>
                </a:solidFill>
              </a:rPr>
              <a:t> : </a:t>
            </a:r>
            <a:r>
              <a:rPr lang="en-US" dirty="0" err="1">
                <a:solidFill>
                  <a:srgbClr val="000000"/>
                </a:solidFill>
              </a:rPr>
              <a:t>SpaceCraft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1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1-12 at 9.52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7" y="2695129"/>
            <a:ext cx="10920887" cy="339359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927" y="636035"/>
            <a:ext cx="9618080" cy="1380447"/>
          </a:xfrm>
        </p:spPr>
        <p:txBody>
          <a:bodyPr/>
          <a:lstStyle/>
          <a:p>
            <a:r>
              <a:rPr lang="en-US" dirty="0" smtClean="0"/>
              <a:t>Result (solution computed by Z3)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4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0" y="1636361"/>
            <a:ext cx="10814304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0308" y="6179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declare-</a:t>
            </a:r>
            <a:r>
              <a:rPr lang="en-US" b="1" dirty="0" err="1">
                <a:solidFill>
                  <a:schemeClr val="accent1"/>
                </a:solidFill>
              </a:rPr>
              <a:t>datatypes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() ((Thing </a:t>
            </a:r>
          </a:p>
          <a:p>
            <a:r>
              <a:rPr lang="en-US" dirty="0"/>
              <a:t>  (</a:t>
            </a:r>
            <a:r>
              <a:rPr lang="en-US" dirty="0" err="1"/>
              <a:t>mk</a:t>
            </a:r>
            <a:r>
              <a:rPr lang="en-US" dirty="0"/>
              <a:t>-Thing (weight </a:t>
            </a:r>
            <a:r>
              <a:rPr lang="en-US" dirty="0" err="1"/>
              <a:t>Int</a:t>
            </a:r>
            <a:r>
              <a:rPr lang="en-US" dirty="0"/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387097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9447" y="2050752"/>
            <a:ext cx="6096000" cy="923330"/>
          </a:xfrm>
          <a:prstGeom prst="rect">
            <a:avLst/>
          </a:prstGeom>
          <a:solidFill>
            <a:srgbClr val="E3DED1"/>
          </a:solidFill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class</a:t>
            </a:r>
            <a:r>
              <a:rPr lang="en-US" dirty="0">
                <a:solidFill>
                  <a:srgbClr val="000000"/>
                </a:solidFill>
              </a:rPr>
              <a:t> A {     </a:t>
            </a:r>
            <a:r>
              <a:rPr lang="en-US" dirty="0" smtClean="0">
                <a:solidFill>
                  <a:srgbClr val="000000"/>
                </a:solidFill>
              </a:rPr>
              <a:t>                      </a:t>
            </a:r>
            <a:r>
              <a:rPr lang="en-US" b="1" dirty="0" smtClean="0">
                <a:solidFill>
                  <a:srgbClr val="000000"/>
                </a:solidFill>
              </a:rPr>
              <a:t> class </a:t>
            </a:r>
            <a:r>
              <a:rPr lang="en-US" dirty="0">
                <a:solidFill>
                  <a:srgbClr val="000000"/>
                </a:solidFill>
              </a:rPr>
              <a:t>B {</a:t>
            </a: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smtClean="0">
                <a:solidFill>
                  <a:srgbClr val="000000"/>
                </a:solidFill>
              </a:rPr>
              <a:t> b 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B                                  a </a:t>
            </a:r>
            <a:r>
              <a:rPr lang="en-US" dirty="0">
                <a:solidFill>
                  <a:srgbClr val="000000"/>
                </a:solidFill>
              </a:rPr>
              <a:t>: A</a:t>
            </a:r>
          </a:p>
          <a:p>
            <a:r>
              <a:rPr lang="en-US" dirty="0">
                <a:solidFill>
                  <a:srgbClr val="000000"/>
                </a:solidFill>
              </a:rPr>
              <a:t>} </a:t>
            </a:r>
            <a:r>
              <a:rPr lang="en-US" dirty="0" smtClean="0">
                <a:solidFill>
                  <a:srgbClr val="000000"/>
                </a:solidFill>
              </a:rPr>
              <a:t>                                      </a:t>
            </a:r>
            <a:r>
              <a:rPr lang="en-US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29907" y="4067234"/>
            <a:ext cx="3589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/>
              <a:t>(</a:t>
            </a:r>
            <a:r>
              <a:rPr lang="ro-RO" b="1" dirty="0">
                <a:solidFill>
                  <a:srgbClr val="FFFF00"/>
                </a:solidFill>
              </a:rPr>
              <a:t>declare-datatypes </a:t>
            </a:r>
            <a:r>
              <a:rPr lang="ro-RO" dirty="0"/>
              <a:t>() (</a:t>
            </a:r>
          </a:p>
          <a:p>
            <a:r>
              <a:rPr lang="ro-RO" dirty="0"/>
              <a:t>  (A (mk-A (b B)))</a:t>
            </a:r>
          </a:p>
          <a:p>
            <a:r>
              <a:rPr lang="ro-RO" dirty="0"/>
              <a:t>  (B (mk-B (a A)))</a:t>
            </a:r>
            <a:r>
              <a:rPr lang="ro-RO" dirty="0" smtClean="0"/>
              <a:t>)</a:t>
            </a:r>
          </a:p>
          <a:p>
            <a:r>
              <a:rPr lang="ro-RO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127" y="3338977"/>
            <a:ext cx="1047067" cy="2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1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0565" y="690998"/>
            <a:ext cx="298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define-sort </a:t>
            </a:r>
            <a:r>
              <a:rPr lang="en-US" dirty="0"/>
              <a:t>Ref ()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272480" y="16745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declare-</a:t>
            </a:r>
            <a:r>
              <a:rPr lang="en-US" b="1" dirty="0" err="1">
                <a:solidFill>
                  <a:srgbClr val="FFFF00"/>
                </a:solidFill>
              </a:rPr>
              <a:t>datatypes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() ((</a:t>
            </a:r>
            <a:r>
              <a:rPr lang="en-US" dirty="0" err="1"/>
              <a:t>SpaceCraft</a:t>
            </a:r>
            <a:r>
              <a:rPr lang="en-US" dirty="0"/>
              <a:t> </a:t>
            </a:r>
          </a:p>
          <a:p>
            <a:r>
              <a:rPr lang="en-US" dirty="0"/>
              <a:t>  (</a:t>
            </a:r>
            <a:r>
              <a:rPr lang="en-US" dirty="0" err="1"/>
              <a:t>mk-SpaceCraft</a:t>
            </a:r>
            <a:r>
              <a:rPr lang="en-US" dirty="0"/>
              <a:t> </a:t>
            </a:r>
          </a:p>
          <a:p>
            <a:r>
              <a:rPr lang="en-US" dirty="0"/>
              <a:t>      (weight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  <a:p>
            <a:r>
              <a:rPr lang="en-US" dirty="0"/>
              <a:t>      (</a:t>
            </a:r>
            <a:r>
              <a:rPr lang="en-US" dirty="0" err="1"/>
              <a:t>instrWeight</a:t>
            </a:r>
            <a:r>
              <a:rPr lang="en-US" dirty="0"/>
              <a:t> Real)</a:t>
            </a:r>
          </a:p>
          <a:p>
            <a:r>
              <a:rPr lang="en-US" dirty="0"/>
              <a:t>      (radio Ref)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(</a:t>
            </a:r>
            <a:r>
              <a:rPr lang="en-US" dirty="0"/>
              <a:t>camera Ref)</a:t>
            </a:r>
          </a:p>
          <a:p>
            <a:r>
              <a:rPr lang="en-US" dirty="0"/>
              <a:t>      (software Ref)))))</a:t>
            </a:r>
          </a:p>
        </p:txBody>
      </p:sp>
      <p:sp>
        <p:nvSpPr>
          <p:cNvPr id="4" name="Rectangle 3"/>
          <p:cNvSpPr/>
          <p:nvPr/>
        </p:nvSpPr>
        <p:spPr>
          <a:xfrm>
            <a:off x="285571" y="3890940"/>
            <a:ext cx="6096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declare-</a:t>
            </a:r>
            <a:r>
              <a:rPr lang="en-US" b="1" dirty="0" err="1">
                <a:solidFill>
                  <a:srgbClr val="FFFF00"/>
                </a:solidFill>
              </a:rPr>
              <a:t>datatypes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() ((Any</a:t>
            </a:r>
          </a:p>
          <a:p>
            <a:r>
              <a:rPr lang="en-US" dirty="0"/>
              <a:t>  (lift-Thing </a:t>
            </a:r>
            <a:r>
              <a:rPr lang="en-US" dirty="0" smtClean="0"/>
              <a:t>(</a:t>
            </a:r>
            <a:r>
              <a:rPr lang="en-US" dirty="0" err="1"/>
              <a:t>sel</a:t>
            </a:r>
            <a:r>
              <a:rPr lang="en-US" dirty="0"/>
              <a:t>-Thing Thing))</a:t>
            </a:r>
          </a:p>
          <a:p>
            <a:r>
              <a:rPr lang="en-US" dirty="0"/>
              <a:t>  (lift-</a:t>
            </a:r>
            <a:r>
              <a:rPr lang="en-US" dirty="0" err="1"/>
              <a:t>Instr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/>
              <a:t>sel-Instr</a:t>
            </a:r>
            <a:r>
              <a:rPr lang="en-US" dirty="0"/>
              <a:t> </a:t>
            </a:r>
            <a:r>
              <a:rPr lang="en-US" dirty="0" err="1"/>
              <a:t>Instr</a:t>
            </a:r>
            <a:r>
              <a:rPr lang="en-US" dirty="0"/>
              <a:t>))</a:t>
            </a:r>
          </a:p>
          <a:p>
            <a:r>
              <a:rPr lang="en-US" dirty="0"/>
              <a:t>  (lift-</a:t>
            </a:r>
            <a:r>
              <a:rPr lang="en-US" dirty="0" err="1"/>
              <a:t>SpaceCraft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/>
              <a:t>sel-SpaceCraft</a:t>
            </a:r>
            <a:r>
              <a:rPr lang="en-US" dirty="0"/>
              <a:t> </a:t>
            </a:r>
            <a:r>
              <a:rPr lang="en-US" dirty="0" err="1"/>
              <a:t>SpaceCraft</a:t>
            </a:r>
            <a:r>
              <a:rPr lang="en-US" dirty="0"/>
              <a:t>))</a:t>
            </a:r>
          </a:p>
          <a:p>
            <a:r>
              <a:rPr lang="en-US" dirty="0"/>
              <a:t>  ...</a:t>
            </a:r>
          </a:p>
          <a:p>
            <a:r>
              <a:rPr lang="en-US" dirty="0"/>
              <a:t>  null)))</a:t>
            </a:r>
          </a:p>
        </p:txBody>
      </p:sp>
      <p:sp>
        <p:nvSpPr>
          <p:cNvPr id="5" name="Rectangle 4"/>
          <p:cNvSpPr/>
          <p:nvPr/>
        </p:nvSpPr>
        <p:spPr>
          <a:xfrm>
            <a:off x="5878974" y="664810"/>
            <a:ext cx="4691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declare-</a:t>
            </a:r>
            <a:r>
              <a:rPr lang="en-US" b="1" dirty="0" err="1">
                <a:solidFill>
                  <a:srgbClr val="FFFF00"/>
                </a:solidFill>
              </a:rPr>
              <a:t>const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heap (Array Ref Any))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5165" y="1311952"/>
            <a:ext cx="4532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define-fun </a:t>
            </a:r>
            <a:r>
              <a:rPr lang="en-US" dirty="0" err="1"/>
              <a:t>deref</a:t>
            </a:r>
            <a:r>
              <a:rPr lang="en-US" dirty="0"/>
              <a:t> ((ref Ref)) Any</a:t>
            </a:r>
          </a:p>
          <a:p>
            <a:r>
              <a:rPr lang="en-US" dirty="0"/>
              <a:t>  (select heap ref))</a:t>
            </a:r>
          </a:p>
        </p:txBody>
      </p:sp>
      <p:sp>
        <p:nvSpPr>
          <p:cNvPr id="7" name="Rectangle 6"/>
          <p:cNvSpPr/>
          <p:nvPr/>
        </p:nvSpPr>
        <p:spPr>
          <a:xfrm>
            <a:off x="5875890" y="2203834"/>
            <a:ext cx="5540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define-fun </a:t>
            </a:r>
            <a:r>
              <a:rPr lang="en-US" dirty="0" err="1"/>
              <a:t>deref</a:t>
            </a:r>
            <a:r>
              <a:rPr lang="en-US" dirty="0"/>
              <a:t>-is-</a:t>
            </a:r>
            <a:r>
              <a:rPr lang="en-US" dirty="0" err="1"/>
              <a:t>Instr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(this Ref)) </a:t>
            </a:r>
            <a:r>
              <a:rPr lang="en-US" dirty="0" err="1"/>
              <a:t>Bool</a:t>
            </a:r>
            <a:endParaRPr lang="en-US" dirty="0"/>
          </a:p>
          <a:p>
            <a:r>
              <a:rPr lang="en-US" dirty="0"/>
              <a:t>  (is-lift-</a:t>
            </a:r>
            <a:r>
              <a:rPr lang="en-US" dirty="0" err="1"/>
              <a:t>Instr</a:t>
            </a:r>
            <a:r>
              <a:rPr lang="en-US" dirty="0"/>
              <a:t> (</a:t>
            </a:r>
            <a:r>
              <a:rPr lang="en-US" dirty="0" err="1"/>
              <a:t>deref</a:t>
            </a:r>
            <a:r>
              <a:rPr lang="en-US" dirty="0"/>
              <a:t> this))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49706" y="338835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define-fun </a:t>
            </a:r>
            <a:r>
              <a:rPr lang="en-US" dirty="0" err="1"/>
              <a:t>deref-isa-Instr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(this Ref)) </a:t>
            </a:r>
            <a:r>
              <a:rPr lang="en-US" dirty="0" err="1"/>
              <a:t>Bool</a:t>
            </a:r>
            <a:endParaRPr lang="en-US" dirty="0"/>
          </a:p>
          <a:p>
            <a:r>
              <a:rPr lang="en-US" dirty="0"/>
              <a:t>  (</a:t>
            </a:r>
            <a:r>
              <a:rPr lang="en-US" b="1" dirty="0">
                <a:solidFill>
                  <a:srgbClr val="FFFF00"/>
                </a:solidFill>
              </a:rPr>
              <a:t>or</a:t>
            </a:r>
          </a:p>
          <a:p>
            <a:r>
              <a:rPr lang="en-US" dirty="0"/>
              <a:t>    (</a:t>
            </a:r>
            <a:r>
              <a:rPr lang="en-US" dirty="0" err="1"/>
              <a:t>deref</a:t>
            </a:r>
            <a:r>
              <a:rPr lang="en-US" dirty="0"/>
              <a:t>-is-</a:t>
            </a:r>
            <a:r>
              <a:rPr lang="en-US" dirty="0" err="1"/>
              <a:t>Instr</a:t>
            </a:r>
            <a:r>
              <a:rPr lang="en-US" dirty="0"/>
              <a:t> this)</a:t>
            </a:r>
          </a:p>
          <a:p>
            <a:r>
              <a:rPr lang="en-US" dirty="0"/>
              <a:t>    (</a:t>
            </a:r>
            <a:r>
              <a:rPr lang="en-US" dirty="0" err="1"/>
              <a:t>deref</a:t>
            </a:r>
            <a:r>
              <a:rPr lang="en-US" dirty="0"/>
              <a:t>-is-</a:t>
            </a:r>
            <a:r>
              <a:rPr lang="en-US" dirty="0" err="1"/>
              <a:t>SmplRadio</a:t>
            </a:r>
            <a:r>
              <a:rPr lang="en-US" dirty="0"/>
              <a:t> this)</a:t>
            </a:r>
          </a:p>
          <a:p>
            <a:r>
              <a:rPr lang="en-US" dirty="0"/>
              <a:t>    (</a:t>
            </a:r>
            <a:r>
              <a:rPr lang="en-US" dirty="0" err="1"/>
              <a:t>deref</a:t>
            </a:r>
            <a:r>
              <a:rPr lang="en-US" dirty="0"/>
              <a:t>-is-</a:t>
            </a:r>
            <a:r>
              <a:rPr lang="en-US" dirty="0" err="1"/>
              <a:t>SmrtRadio</a:t>
            </a:r>
            <a:r>
              <a:rPr lang="en-US" dirty="0"/>
              <a:t> this)))</a:t>
            </a:r>
          </a:p>
        </p:txBody>
      </p:sp>
      <p:sp>
        <p:nvSpPr>
          <p:cNvPr id="9" name="Rectangle 8"/>
          <p:cNvSpPr/>
          <p:nvPr/>
        </p:nvSpPr>
        <p:spPr>
          <a:xfrm>
            <a:off x="5915165" y="5677799"/>
            <a:ext cx="5448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define-fun </a:t>
            </a:r>
            <a:r>
              <a:rPr lang="en-US" dirty="0" err="1"/>
              <a:t>deref-Instr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(this Ref)) </a:t>
            </a:r>
            <a:r>
              <a:rPr lang="en-US" dirty="0" err="1"/>
              <a:t>Instr</a:t>
            </a:r>
            <a:endParaRPr lang="en-US" dirty="0"/>
          </a:p>
          <a:p>
            <a:r>
              <a:rPr lang="en-US" dirty="0"/>
              <a:t>  (</a:t>
            </a:r>
            <a:r>
              <a:rPr lang="en-US" dirty="0" err="1"/>
              <a:t>sel-Instr</a:t>
            </a:r>
            <a:r>
              <a:rPr lang="en-US" dirty="0"/>
              <a:t> (</a:t>
            </a:r>
            <a:r>
              <a:rPr lang="en-US" dirty="0" err="1"/>
              <a:t>deref</a:t>
            </a:r>
            <a:r>
              <a:rPr lang="en-US" dirty="0"/>
              <a:t> this)))</a:t>
            </a:r>
          </a:p>
        </p:txBody>
      </p:sp>
    </p:spTree>
    <p:extLst>
      <p:ext uri="{BB962C8B-B14F-4D97-AF65-F5344CB8AC3E}">
        <p14:creationId xmlns:p14="http://schemas.microsoft.com/office/powerpoint/2010/main" val="22022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0504" y="492562"/>
            <a:ext cx="5344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define-fun </a:t>
            </a:r>
            <a:r>
              <a:rPr lang="en-US" dirty="0" err="1"/>
              <a:t>Instr!weight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(this Ref))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  (weight (</a:t>
            </a:r>
            <a:r>
              <a:rPr lang="en-US" dirty="0" err="1"/>
              <a:t>deref-Instr</a:t>
            </a:r>
            <a:r>
              <a:rPr lang="en-US" dirty="0"/>
              <a:t> this)))</a:t>
            </a:r>
          </a:p>
        </p:txBody>
      </p:sp>
      <p:sp>
        <p:nvSpPr>
          <p:cNvPr id="3" name="Rectangle 2"/>
          <p:cNvSpPr/>
          <p:nvPr/>
        </p:nvSpPr>
        <p:spPr>
          <a:xfrm>
            <a:off x="573596" y="162162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define-fun </a:t>
            </a:r>
            <a:r>
              <a:rPr lang="en-US" dirty="0" err="1"/>
              <a:t>Instr.weight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(this Ref)) </a:t>
            </a:r>
            <a:r>
              <a:rPr lang="en-US" dirty="0" err="1" smtClean="0"/>
              <a:t>Int</a:t>
            </a:r>
            <a:endParaRPr lang="en-US" dirty="0"/>
          </a:p>
          <a:p>
            <a:r>
              <a:rPr lang="en-US" dirty="0"/>
              <a:t>  (</a:t>
            </a:r>
            <a:r>
              <a:rPr lang="en-US" b="1" dirty="0" err="1">
                <a:solidFill>
                  <a:srgbClr val="FFFF00"/>
                </a:solidFill>
              </a:rPr>
              <a:t>ite</a:t>
            </a:r>
            <a:r>
              <a:rPr lang="en-US" dirty="0"/>
              <a:t> (</a:t>
            </a:r>
            <a:r>
              <a:rPr lang="en-US" dirty="0" err="1"/>
              <a:t>deref</a:t>
            </a:r>
            <a:r>
              <a:rPr lang="en-US" dirty="0"/>
              <a:t>-is-</a:t>
            </a:r>
            <a:r>
              <a:rPr lang="en-US" dirty="0" err="1"/>
              <a:t>Instr</a:t>
            </a:r>
            <a:r>
              <a:rPr lang="en-US" dirty="0"/>
              <a:t> this)         </a:t>
            </a:r>
          </a:p>
          <a:p>
            <a:r>
              <a:rPr lang="en-US" dirty="0"/>
              <a:t>    (weight (</a:t>
            </a:r>
            <a:r>
              <a:rPr lang="en-US" dirty="0" err="1"/>
              <a:t>deref-Instr</a:t>
            </a:r>
            <a:r>
              <a:rPr lang="en-US" dirty="0"/>
              <a:t> this))      </a:t>
            </a:r>
          </a:p>
          <a:p>
            <a:r>
              <a:rPr lang="en-US" dirty="0"/>
              <a:t>    (</a:t>
            </a:r>
            <a:r>
              <a:rPr lang="en-US" b="1" dirty="0" err="1">
                <a:solidFill>
                  <a:srgbClr val="FFFF00"/>
                </a:solidFill>
              </a:rPr>
              <a:t>ite</a:t>
            </a:r>
            <a:r>
              <a:rPr lang="en-US" dirty="0"/>
              <a:t> (</a:t>
            </a:r>
            <a:r>
              <a:rPr lang="en-US" dirty="0" err="1"/>
              <a:t>deref</a:t>
            </a:r>
            <a:r>
              <a:rPr lang="en-US" dirty="0"/>
              <a:t>-is-</a:t>
            </a:r>
            <a:r>
              <a:rPr lang="en-US" dirty="0" err="1"/>
              <a:t>SmplRadio</a:t>
            </a:r>
            <a:r>
              <a:rPr lang="en-US" dirty="0"/>
              <a:t> this)      </a:t>
            </a:r>
          </a:p>
          <a:p>
            <a:r>
              <a:rPr lang="en-US" dirty="0"/>
              <a:t>      (weight (</a:t>
            </a:r>
            <a:r>
              <a:rPr lang="en-US" dirty="0" err="1"/>
              <a:t>deref-SmplRadio</a:t>
            </a:r>
            <a:r>
              <a:rPr lang="en-US" dirty="0"/>
              <a:t> this))   </a:t>
            </a:r>
          </a:p>
          <a:p>
            <a:r>
              <a:rPr lang="en-US" dirty="0"/>
              <a:t>      (weight (</a:t>
            </a:r>
            <a:r>
              <a:rPr lang="en-US" dirty="0" err="1"/>
              <a:t>deref-SmrtRadio</a:t>
            </a:r>
            <a:r>
              <a:rPr lang="en-US" dirty="0"/>
              <a:t> this))</a:t>
            </a:r>
          </a:p>
          <a:p>
            <a:r>
              <a:rPr lang="en-US" dirty="0"/>
              <a:t>    )))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860" y="4229898"/>
            <a:ext cx="5776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define-fun </a:t>
            </a:r>
            <a:r>
              <a:rPr lang="en-US" dirty="0" err="1"/>
              <a:t>Event.after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(this Ref)(e Ref)) </a:t>
            </a:r>
            <a:r>
              <a:rPr lang="en-US" dirty="0" err="1"/>
              <a:t>Bool</a:t>
            </a:r>
            <a:endParaRPr lang="en-US" dirty="0"/>
          </a:p>
          <a:p>
            <a:r>
              <a:rPr lang="en-US" dirty="0"/>
              <a:t>  (&gt;= (</a:t>
            </a:r>
            <a:r>
              <a:rPr lang="en-US" dirty="0" err="1"/>
              <a:t>Event.start</a:t>
            </a:r>
            <a:r>
              <a:rPr lang="en-US" dirty="0"/>
              <a:t> this)  </a:t>
            </a:r>
            <a:r>
              <a:rPr lang="en-US" dirty="0" smtClean="0"/>
              <a:t>(</a:t>
            </a:r>
            <a:r>
              <a:rPr lang="en-US" dirty="0" err="1"/>
              <a:t>Event.end</a:t>
            </a:r>
            <a:r>
              <a:rPr lang="en-US" dirty="0"/>
              <a:t> e)))</a:t>
            </a:r>
          </a:p>
        </p:txBody>
      </p:sp>
    </p:spTree>
    <p:extLst>
      <p:ext uri="{BB962C8B-B14F-4D97-AF65-F5344CB8AC3E}">
        <p14:creationId xmlns:p14="http://schemas.microsoft.com/office/powerpoint/2010/main" val="249251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020" y="104598"/>
            <a:ext cx="5422576" cy="674030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Thing {weight : 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Event {</a:t>
            </a:r>
          </a:p>
          <a:p>
            <a:r>
              <a:rPr lang="en-US" dirty="0">
                <a:solidFill>
                  <a:schemeClr val="bg1"/>
                </a:solidFill>
              </a:rPr>
              <a:t>  start : Real</a:t>
            </a:r>
          </a:p>
          <a:p>
            <a:r>
              <a:rPr lang="en-US" dirty="0">
                <a:solidFill>
                  <a:schemeClr val="bg1"/>
                </a:solidFill>
              </a:rPr>
              <a:t>  end : </a:t>
            </a:r>
            <a:r>
              <a:rPr lang="en-US" dirty="0" smtClean="0">
                <a:solidFill>
                  <a:schemeClr val="bg1"/>
                </a:solidFill>
              </a:rPr>
              <a:t>Real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req</a:t>
            </a:r>
            <a:r>
              <a:rPr lang="en-US" dirty="0">
                <a:solidFill>
                  <a:schemeClr val="bg1"/>
                </a:solidFill>
              </a:rPr>
              <a:t> start &gt;= 0.0 &amp;&amp; </a:t>
            </a:r>
            <a:r>
              <a:rPr lang="en-US" dirty="0" smtClean="0">
                <a:solidFill>
                  <a:schemeClr val="bg1"/>
                </a:solidFill>
              </a:rPr>
              <a:t>end </a:t>
            </a:r>
            <a:r>
              <a:rPr lang="en-US" dirty="0">
                <a:solidFill>
                  <a:schemeClr val="bg1"/>
                </a:solidFill>
              </a:rPr>
              <a:t>&gt; start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b="1" dirty="0">
                <a:solidFill>
                  <a:schemeClr val="bg1"/>
                </a:solidFill>
              </a:rPr>
              <a:t>fun</a:t>
            </a:r>
            <a:r>
              <a:rPr lang="en-US" dirty="0">
                <a:solidFill>
                  <a:schemeClr val="bg1"/>
                </a:solidFill>
              </a:rPr>
              <a:t> after(e : Event) 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</a:rPr>
              <a:t>    start &gt;= </a:t>
            </a:r>
            <a:r>
              <a:rPr lang="en-US" dirty="0" err="1">
                <a:solidFill>
                  <a:schemeClr val="bg1"/>
                </a:solidFill>
              </a:rPr>
              <a:t>e.end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extends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Thing {</a:t>
            </a:r>
          </a:p>
          <a:p>
            <a:r>
              <a:rPr lang="en-US" dirty="0">
                <a:solidFill>
                  <a:schemeClr val="bg1"/>
                </a:solidFill>
              </a:rPr>
              <a:t>  power : Real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req</a:t>
            </a:r>
            <a:r>
              <a:rPr lang="en-US" dirty="0">
                <a:solidFill>
                  <a:schemeClr val="bg1"/>
                </a:solidFill>
              </a:rPr>
              <a:t> power &gt;= </a:t>
            </a:r>
            <a:r>
              <a:rPr lang="en-US" dirty="0" smtClean="0">
                <a:solidFill>
                  <a:schemeClr val="bg1"/>
                </a:solidFill>
              </a:rPr>
              <a:t>0.0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chemeClr val="bg1"/>
                </a:solidFill>
              </a:rPr>
              <a:t>req</a:t>
            </a:r>
            <a:r>
              <a:rPr lang="en-US" dirty="0">
                <a:solidFill>
                  <a:schemeClr val="bg1"/>
                </a:solidFill>
              </a:rPr>
              <a:t> weight &gt; 0 &amp;&amp; </a:t>
            </a:r>
            <a:r>
              <a:rPr lang="en-US" dirty="0" smtClean="0">
                <a:solidFill>
                  <a:schemeClr val="bg1"/>
                </a:solidFill>
              </a:rPr>
              <a:t>weight </a:t>
            </a:r>
            <a:r>
              <a:rPr lang="en-US" dirty="0">
                <a:solidFill>
                  <a:schemeClr val="bg1"/>
                </a:solidFill>
              </a:rPr>
              <a:t>&lt;= 1000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SmplRadio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extends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SmrtRadio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extends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SmplRadio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47250" y="91656"/>
            <a:ext cx="5804702" cy="6700873"/>
          </a:xfrm>
          <a:prstGeom prst="rect">
            <a:avLst/>
          </a:prstGeom>
          <a:solidFill>
            <a:srgbClr val="E3DED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SysMngr</a:t>
            </a:r>
            <a:r>
              <a:rPr lang="en-US" dirty="0">
                <a:solidFill>
                  <a:srgbClr val="FF0000"/>
                </a:solidFill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 err="1">
                <a:solidFill>
                  <a:srgbClr val="FF0000"/>
                </a:solidFill>
              </a:rPr>
              <a:t>bootUp</a:t>
            </a:r>
            <a:r>
              <a:rPr lang="en-US" dirty="0">
                <a:solidFill>
                  <a:srgbClr val="FF0000"/>
                </a:solidFill>
              </a:rPr>
              <a:t> : Event</a:t>
            </a:r>
          </a:p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 err="1">
                <a:solidFill>
                  <a:srgbClr val="FF0000"/>
                </a:solidFill>
              </a:rPr>
              <a:t>initMem</a:t>
            </a:r>
            <a:r>
              <a:rPr lang="en-US" dirty="0">
                <a:solidFill>
                  <a:srgbClr val="FF0000"/>
                </a:solidFill>
              </a:rPr>
              <a:t> : Event</a:t>
            </a:r>
          </a:p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 err="1">
                <a:solidFill>
                  <a:srgbClr val="FF0000"/>
                </a:solidFill>
              </a:rPr>
              <a:t>tkPic</a:t>
            </a:r>
            <a:r>
              <a:rPr lang="en-US" dirty="0">
                <a:solidFill>
                  <a:srgbClr val="FF0000"/>
                </a:solidFill>
              </a:rPr>
              <a:t> : Event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b="1" dirty="0" err="1">
                <a:solidFill>
                  <a:srgbClr val="FF0000"/>
                </a:solidFill>
              </a:rPr>
              <a:t>req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tkPic.after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initMem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  <a:p>
            <a:r>
              <a:rPr lang="en-US" dirty="0">
                <a:solidFill>
                  <a:srgbClr val="FF0000"/>
                </a:solidFill>
              </a:rPr>
              <a:t>      &amp;&amp; </a:t>
            </a:r>
          </a:p>
          <a:p>
            <a:r>
              <a:rPr lang="en-US" dirty="0">
                <a:solidFill>
                  <a:srgbClr val="FF0000"/>
                </a:solidFill>
              </a:rPr>
              <a:t>      </a:t>
            </a:r>
            <a:r>
              <a:rPr lang="en-US" dirty="0" err="1">
                <a:solidFill>
                  <a:srgbClr val="FF0000"/>
                </a:solidFill>
              </a:rPr>
              <a:t>tkPic.after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bootUp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class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SpaceCraft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extends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Thing {</a:t>
            </a: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instrWeight</a:t>
            </a:r>
            <a:r>
              <a:rPr lang="en-US" dirty="0">
                <a:solidFill>
                  <a:srgbClr val="000000"/>
                </a:solidFill>
              </a:rPr>
              <a:t> : Real</a:t>
            </a:r>
          </a:p>
          <a:p>
            <a:r>
              <a:rPr lang="en-US" dirty="0">
                <a:solidFill>
                  <a:srgbClr val="000000"/>
                </a:solidFill>
              </a:rPr>
              <a:t>  radio : </a:t>
            </a:r>
            <a:r>
              <a:rPr lang="en-US" dirty="0" err="1">
                <a:solidFill>
                  <a:srgbClr val="000000"/>
                </a:solidFill>
              </a:rPr>
              <a:t>Instr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camera : </a:t>
            </a:r>
            <a:r>
              <a:rPr lang="en-US" dirty="0" err="1">
                <a:solidFill>
                  <a:srgbClr val="000000"/>
                </a:solidFill>
              </a:rPr>
              <a:t>Instr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software : </a:t>
            </a:r>
            <a:r>
              <a:rPr lang="en-US" dirty="0" err="1">
                <a:solidFill>
                  <a:srgbClr val="000000"/>
                </a:solidFill>
              </a:rPr>
              <a:t>SysMngr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b="1" dirty="0" err="1">
                <a:solidFill>
                  <a:srgbClr val="000000"/>
                </a:solidFill>
              </a:rPr>
              <a:t>req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instrWeight</a:t>
            </a:r>
            <a:r>
              <a:rPr lang="en-US" dirty="0">
                <a:solidFill>
                  <a:srgbClr val="000000"/>
                </a:solidFill>
              </a:rPr>
              <a:t> =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   </a:t>
            </a:r>
            <a:r>
              <a:rPr lang="en-US" dirty="0" err="1" smtClean="0">
                <a:solidFill>
                  <a:srgbClr val="000000"/>
                </a:solidFill>
              </a:rPr>
              <a:t>radio.weight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+ </a:t>
            </a:r>
            <a:r>
              <a:rPr lang="en-US" dirty="0" err="1" smtClean="0">
                <a:solidFill>
                  <a:srgbClr val="000000"/>
                </a:solidFill>
              </a:rPr>
              <a:t>camera.weight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b="1" dirty="0" err="1">
                <a:solidFill>
                  <a:srgbClr val="000000"/>
                </a:solidFill>
              </a:rPr>
              <a:t>req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notTooHeavy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 smtClean="0">
                <a:solidFill>
                  <a:srgbClr val="000000"/>
                </a:solidFill>
              </a:rPr>
              <a:t>instrWeight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&lt;= 999</a:t>
            </a:r>
          </a:p>
          <a:p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ShRaan</a:t>
            </a:r>
            <a:r>
              <a:rPr lang="en-US" dirty="0">
                <a:solidFill>
                  <a:srgbClr val="000000"/>
                </a:solidFill>
              </a:rPr>
              <a:t> : </a:t>
            </a:r>
            <a:r>
              <a:rPr lang="en-US" dirty="0" err="1">
                <a:solidFill>
                  <a:srgbClr val="000000"/>
                </a:solidFill>
              </a:rPr>
              <a:t>SpaceCraft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5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of this work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The 2020+ JPL mission 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visiting Jupiter’s moon Europa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12-13 at 11.11.3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8" y="2796286"/>
            <a:ext cx="4944327" cy="341655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5411" b="15411"/>
          <a:stretch>
            <a:fillRect/>
          </a:stretch>
        </p:blipFill>
        <p:spPr>
          <a:xfrm>
            <a:off x="5293030" y="2804651"/>
            <a:ext cx="6595522" cy="3627283"/>
          </a:xfrm>
        </p:spPr>
      </p:pic>
      <p:sp>
        <p:nvSpPr>
          <p:cNvPr id="6" name="TextBox 5"/>
          <p:cNvSpPr txBox="1"/>
          <p:nvPr/>
        </p:nvSpPr>
        <p:spPr>
          <a:xfrm>
            <a:off x="6792466" y="2302393"/>
            <a:ext cx="298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Perhaps in some future: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2804" y="368106"/>
            <a:ext cx="83552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define-fun </a:t>
            </a:r>
            <a:r>
              <a:rPr lang="en-US" dirty="0" err="1"/>
              <a:t>SysMngr.inv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(this Ref)) </a:t>
            </a:r>
            <a:r>
              <a:rPr lang="en-US" dirty="0" err="1"/>
              <a:t>Bool</a:t>
            </a:r>
            <a:endParaRPr lang="en-US" dirty="0"/>
          </a:p>
          <a:p>
            <a:r>
              <a:rPr lang="en-US" dirty="0"/>
              <a:t>  (</a:t>
            </a:r>
            <a:r>
              <a:rPr lang="en-US" b="1" dirty="0">
                <a:solidFill>
                  <a:srgbClr val="FFFF00"/>
                </a:solidFill>
              </a:rPr>
              <a:t>and</a:t>
            </a:r>
          </a:p>
          <a:p>
            <a:r>
              <a:rPr lang="en-US" dirty="0"/>
              <a:t>    (</a:t>
            </a:r>
            <a:r>
              <a:rPr lang="en-US" dirty="0" err="1"/>
              <a:t>deref</a:t>
            </a:r>
            <a:r>
              <a:rPr lang="en-US" dirty="0"/>
              <a:t>-</a:t>
            </a:r>
            <a:r>
              <a:rPr lang="en-US" dirty="0" err="1"/>
              <a:t>isa</a:t>
            </a:r>
            <a:r>
              <a:rPr lang="en-US" dirty="0"/>
              <a:t>-Event </a:t>
            </a:r>
            <a:r>
              <a:rPr lang="en-US" dirty="0" smtClean="0"/>
              <a:t>(</a:t>
            </a:r>
            <a:r>
              <a:rPr lang="en-US" dirty="0" err="1"/>
              <a:t>SysMngr!bootUp</a:t>
            </a:r>
            <a:r>
              <a:rPr lang="en-US" dirty="0"/>
              <a:t> this))</a:t>
            </a:r>
          </a:p>
          <a:p>
            <a:r>
              <a:rPr lang="en-US" dirty="0"/>
              <a:t>    (</a:t>
            </a:r>
            <a:r>
              <a:rPr lang="en-US" dirty="0" err="1"/>
              <a:t>deref</a:t>
            </a:r>
            <a:r>
              <a:rPr lang="en-US" dirty="0"/>
              <a:t>-</a:t>
            </a:r>
            <a:r>
              <a:rPr lang="en-US" dirty="0" err="1"/>
              <a:t>isa</a:t>
            </a:r>
            <a:r>
              <a:rPr lang="en-US" dirty="0"/>
              <a:t>-Event </a:t>
            </a:r>
            <a:r>
              <a:rPr lang="en-US" dirty="0" smtClean="0"/>
              <a:t>(</a:t>
            </a:r>
            <a:r>
              <a:rPr lang="en-US" dirty="0" err="1"/>
              <a:t>SysMngr!initMem</a:t>
            </a:r>
            <a:r>
              <a:rPr lang="en-US" dirty="0"/>
              <a:t> this))</a:t>
            </a:r>
          </a:p>
          <a:p>
            <a:r>
              <a:rPr lang="en-US" dirty="0"/>
              <a:t>    (</a:t>
            </a:r>
            <a:r>
              <a:rPr lang="en-US" dirty="0" err="1"/>
              <a:t>deref</a:t>
            </a:r>
            <a:r>
              <a:rPr lang="en-US" dirty="0"/>
              <a:t>-</a:t>
            </a:r>
            <a:r>
              <a:rPr lang="en-US" dirty="0" err="1"/>
              <a:t>isa</a:t>
            </a:r>
            <a:r>
              <a:rPr lang="en-US" dirty="0"/>
              <a:t>-Event </a:t>
            </a:r>
            <a:r>
              <a:rPr lang="en-US" dirty="0" smtClean="0"/>
              <a:t>(</a:t>
            </a:r>
            <a:r>
              <a:rPr lang="en-US" dirty="0" err="1"/>
              <a:t>SysMngr!tkPic</a:t>
            </a:r>
            <a:r>
              <a:rPr lang="en-US" dirty="0"/>
              <a:t> this))</a:t>
            </a:r>
          </a:p>
          <a:p>
            <a:r>
              <a:rPr lang="en-US" b="1" dirty="0">
                <a:solidFill>
                  <a:srgbClr val="FFFF00"/>
                </a:solidFill>
              </a:rPr>
              <a:t>    </a:t>
            </a:r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FF00"/>
                </a:solidFill>
              </a:rPr>
              <a:t>and </a:t>
            </a:r>
          </a:p>
          <a:p>
            <a:r>
              <a:rPr lang="en-US" dirty="0"/>
              <a:t>      (</a:t>
            </a:r>
            <a:r>
              <a:rPr lang="en-US" dirty="0" err="1"/>
              <a:t>Event.after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/>
              <a:t>SysMngr!tkPic</a:t>
            </a:r>
            <a:r>
              <a:rPr lang="en-US" dirty="0"/>
              <a:t> this) </a:t>
            </a:r>
            <a:r>
              <a:rPr lang="en-US" dirty="0" smtClean="0"/>
              <a:t>(</a:t>
            </a:r>
            <a:r>
              <a:rPr lang="en-US" dirty="0" err="1"/>
              <a:t>SysMngr!initMem</a:t>
            </a:r>
            <a:r>
              <a:rPr lang="en-US" dirty="0"/>
              <a:t> this)) </a:t>
            </a:r>
          </a:p>
          <a:p>
            <a:r>
              <a:rPr lang="en-US" dirty="0"/>
              <a:t>      (</a:t>
            </a:r>
            <a:r>
              <a:rPr lang="en-US" dirty="0" err="1"/>
              <a:t>Event.after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/>
              <a:t>SysMngr!tkPic</a:t>
            </a:r>
            <a:r>
              <a:rPr lang="en-US" dirty="0"/>
              <a:t> this)  </a:t>
            </a:r>
            <a:r>
              <a:rPr lang="en-US" dirty="0" smtClean="0"/>
              <a:t>(</a:t>
            </a:r>
            <a:r>
              <a:rPr lang="en-US" dirty="0" err="1"/>
              <a:t>SysMngr!bootUp</a:t>
            </a:r>
            <a:r>
              <a:rPr lang="en-US" dirty="0"/>
              <a:t> this)))))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5897" y="408937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assert</a:t>
            </a:r>
            <a:r>
              <a:rPr lang="en-US" dirty="0"/>
              <a:t> (</a:t>
            </a:r>
            <a:r>
              <a:rPr lang="en-US" b="1" dirty="0">
                <a:solidFill>
                  <a:srgbClr val="FFFF00"/>
                </a:solidFill>
              </a:rPr>
              <a:t>exists</a:t>
            </a:r>
            <a:r>
              <a:rPr lang="en-US" dirty="0"/>
              <a:t> ((this Ref)) </a:t>
            </a:r>
          </a:p>
          <a:p>
            <a:r>
              <a:rPr lang="en-US" dirty="0"/>
              <a:t>  (</a:t>
            </a:r>
            <a:r>
              <a:rPr lang="en-US" dirty="0" err="1"/>
              <a:t>deref</a:t>
            </a:r>
            <a:r>
              <a:rPr lang="en-US" dirty="0"/>
              <a:t>-is-</a:t>
            </a:r>
            <a:r>
              <a:rPr lang="en-US" dirty="0" err="1"/>
              <a:t>SysMngr</a:t>
            </a:r>
            <a:r>
              <a:rPr lang="en-US" dirty="0"/>
              <a:t> this)))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b="1" dirty="0">
                <a:solidFill>
                  <a:srgbClr val="FFFF00"/>
                </a:solidFill>
              </a:rPr>
              <a:t>assert</a:t>
            </a:r>
            <a:r>
              <a:rPr lang="en-US" dirty="0"/>
              <a:t> (</a:t>
            </a:r>
            <a:r>
              <a:rPr lang="en-US" b="1" dirty="0" err="1">
                <a:solidFill>
                  <a:srgbClr val="FFFF00"/>
                </a:solidFill>
              </a:rPr>
              <a:t>forall</a:t>
            </a:r>
            <a:r>
              <a:rPr lang="en-US" dirty="0"/>
              <a:t> ((this Ref))</a:t>
            </a:r>
          </a:p>
          <a:p>
            <a:r>
              <a:rPr lang="en-US" dirty="0"/>
              <a:t>  (=&gt; </a:t>
            </a:r>
          </a:p>
          <a:p>
            <a:r>
              <a:rPr lang="en-US" dirty="0"/>
              <a:t>    (</a:t>
            </a:r>
            <a:r>
              <a:rPr lang="en-US" dirty="0" err="1"/>
              <a:t>deref</a:t>
            </a:r>
            <a:r>
              <a:rPr lang="en-US" dirty="0"/>
              <a:t>-is-</a:t>
            </a:r>
            <a:r>
              <a:rPr lang="en-US" dirty="0" err="1"/>
              <a:t>SysMngr</a:t>
            </a:r>
            <a:r>
              <a:rPr lang="en-US" dirty="0"/>
              <a:t> this) </a:t>
            </a:r>
          </a:p>
          <a:p>
            <a:r>
              <a:rPr lang="en-US" dirty="0"/>
              <a:t>    (</a:t>
            </a:r>
            <a:r>
              <a:rPr lang="en-US" dirty="0" err="1"/>
              <a:t>SysMngr.inv</a:t>
            </a:r>
            <a:r>
              <a:rPr lang="en-US" dirty="0"/>
              <a:t> this))))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37419" y="5669716"/>
            <a:ext cx="336616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333 lines of SMT 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784297" cy="273949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Primitive types:    </a:t>
            </a:r>
            <a:r>
              <a:rPr lang="en-US" dirty="0" err="1" smtClean="0"/>
              <a:t>Int</a:t>
            </a:r>
            <a:r>
              <a:rPr lang="en-US" dirty="0" smtClean="0"/>
              <a:t>, Real, </a:t>
            </a:r>
            <a:r>
              <a:rPr lang="en-US" dirty="0" err="1" smtClean="0"/>
              <a:t>Bool</a:t>
            </a:r>
            <a:r>
              <a:rPr lang="en-US" dirty="0" smtClean="0"/>
              <a:t>, String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Class types:        </a:t>
            </a:r>
            <a:r>
              <a:rPr lang="en-US" dirty="0" err="1" smtClean="0"/>
              <a:t>Instr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Collections:        </a:t>
            </a:r>
            <a:r>
              <a:rPr lang="en-US" dirty="0" smtClean="0"/>
              <a:t>Set[</a:t>
            </a:r>
            <a:r>
              <a:rPr lang="en-US" dirty="0" err="1" smtClean="0"/>
              <a:t>Instr</a:t>
            </a:r>
            <a:r>
              <a:rPr lang="en-US" dirty="0" smtClean="0"/>
              <a:t>], </a:t>
            </a:r>
            <a:r>
              <a:rPr lang="en-US" dirty="0" err="1" smtClean="0"/>
              <a:t>Oset</a:t>
            </a:r>
            <a:r>
              <a:rPr lang="en-US" dirty="0" smtClean="0"/>
              <a:t>[</a:t>
            </a:r>
            <a:r>
              <a:rPr lang="en-US" dirty="0" err="1" smtClean="0"/>
              <a:t>Instr</a:t>
            </a:r>
            <a:r>
              <a:rPr lang="en-US" dirty="0" smtClean="0"/>
              <a:t>], Bag[</a:t>
            </a:r>
            <a:r>
              <a:rPr lang="en-US" dirty="0" err="1" smtClean="0"/>
              <a:t>Instr</a:t>
            </a:r>
            <a:r>
              <a:rPr lang="en-US" dirty="0" smtClean="0"/>
              <a:t>], </a:t>
            </a:r>
            <a:r>
              <a:rPr lang="en-US" dirty="0" err="1" smtClean="0"/>
              <a:t>Seq</a:t>
            </a:r>
            <a:r>
              <a:rPr lang="en-US" dirty="0" smtClean="0"/>
              <a:t>[</a:t>
            </a:r>
            <a:r>
              <a:rPr lang="en-US" dirty="0" err="1" smtClean="0"/>
              <a:t>Instr</a:t>
            </a:r>
            <a:r>
              <a:rPr lang="en-US" dirty="0" smtClean="0"/>
              <a:t>]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Tuples:             </a:t>
            </a:r>
            <a:r>
              <a:rPr lang="en-US" dirty="0" err="1" smtClean="0"/>
              <a:t>Instr</a:t>
            </a:r>
            <a:r>
              <a:rPr lang="en-US" dirty="0" smtClean="0"/>
              <a:t> * </a:t>
            </a:r>
            <a:r>
              <a:rPr lang="en-US" dirty="0" err="1" smtClean="0"/>
              <a:t>Int</a:t>
            </a:r>
            <a:r>
              <a:rPr lang="en-US" dirty="0" smtClean="0"/>
              <a:t> * </a:t>
            </a:r>
            <a:r>
              <a:rPr lang="en-US" dirty="0" err="1" smtClean="0"/>
              <a:t>Bool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Functions:          </a:t>
            </a:r>
            <a:r>
              <a:rPr lang="en-US" dirty="0" err="1" smtClean="0"/>
              <a:t>Instr</a:t>
            </a:r>
            <a:r>
              <a:rPr lang="en-US" dirty="0" smtClean="0"/>
              <a:t> -&gt;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Predicate subtypes: </a:t>
            </a:r>
            <a:r>
              <a:rPr lang="en-US" dirty="0" smtClean="0"/>
              <a:t>{| x : </a:t>
            </a:r>
            <a:r>
              <a:rPr lang="en-US" dirty="0" err="1" smtClean="0"/>
              <a:t>Int</a:t>
            </a:r>
            <a:r>
              <a:rPr lang="en-US" dirty="0" smtClean="0"/>
              <a:t> :- x &gt;= 0 |}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773" y="1306558"/>
            <a:ext cx="8946541" cy="419548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x, </a:t>
            </a:r>
            <a:r>
              <a:rPr lang="en-US" dirty="0" err="1" smtClean="0"/>
              <a:t>radio.power.max</a:t>
            </a:r>
            <a:r>
              <a:rPr lang="en-US" dirty="0" smtClean="0"/>
              <a:t> </a:t>
            </a:r>
          </a:p>
          <a:p>
            <a:r>
              <a:rPr lang="en-US" dirty="0" smtClean="0"/>
              <a:t>1, 3.53, false, “MSL”</a:t>
            </a:r>
          </a:p>
          <a:p>
            <a:r>
              <a:rPr lang="en-US" dirty="0" smtClean="0"/>
              <a:t>1 + 3, x </a:t>
            </a:r>
            <a:r>
              <a:rPr lang="en-US" dirty="0" err="1" smtClean="0"/>
              <a:t>isin</a:t>
            </a:r>
            <a:r>
              <a:rPr lang="en-US" dirty="0" smtClean="0"/>
              <a:t> s, s subset t, </a:t>
            </a:r>
            <a:r>
              <a:rPr lang="en-US" dirty="0"/>
              <a:t>!</a:t>
            </a:r>
            <a:r>
              <a:rPr lang="en-US" dirty="0" smtClean="0"/>
              <a:t>b</a:t>
            </a:r>
          </a:p>
          <a:p>
            <a:r>
              <a:rPr lang="en-US" dirty="0" smtClean="0"/>
              <a:t>instrument </a:t>
            </a:r>
            <a:r>
              <a:rPr lang="en-US" b="1" dirty="0" smtClean="0">
                <a:solidFill>
                  <a:srgbClr val="FF0000"/>
                </a:solidFill>
              </a:rPr>
              <a:t>is</a:t>
            </a:r>
            <a:r>
              <a:rPr lang="en-US" dirty="0" smtClean="0"/>
              <a:t> Radio</a:t>
            </a:r>
          </a:p>
          <a:p>
            <a:r>
              <a:rPr lang="en-US" dirty="0" smtClean="0"/>
              <a:t>Tuple(radio,42,false)</a:t>
            </a:r>
          </a:p>
          <a:p>
            <a:r>
              <a:rPr lang="en-US" dirty="0"/>
              <a:t>f</a:t>
            </a:r>
            <a:r>
              <a:rPr lang="en-US" dirty="0" smtClean="0"/>
              <a:t>(42)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if</a:t>
            </a:r>
            <a:r>
              <a:rPr lang="en-US" dirty="0" smtClean="0"/>
              <a:t> x &gt; 0 </a:t>
            </a:r>
            <a:r>
              <a:rPr lang="en-US" b="1" dirty="0" smtClean="0">
                <a:solidFill>
                  <a:srgbClr val="FF0000"/>
                </a:solidFill>
              </a:rPr>
              <a:t>then</a:t>
            </a:r>
            <a:r>
              <a:rPr lang="en-US" dirty="0" smtClean="0"/>
              <a:t> x – 1 </a:t>
            </a:r>
            <a:r>
              <a:rPr lang="en-US" b="1" dirty="0" smtClean="0">
                <a:solidFill>
                  <a:srgbClr val="FF0000"/>
                </a:solidFill>
              </a:rPr>
              <a:t>else</a:t>
            </a:r>
            <a:r>
              <a:rPr lang="en-US" dirty="0" smtClean="0"/>
              <a:t> x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f</a:t>
            </a:r>
            <a:r>
              <a:rPr lang="en-US" b="1" dirty="0" err="1" smtClean="0">
                <a:solidFill>
                  <a:srgbClr val="FF0000"/>
                </a:solidFill>
              </a:rPr>
              <a:t>orall</a:t>
            </a:r>
            <a:r>
              <a:rPr lang="en-US" dirty="0" smtClean="0"/>
              <a:t> x : </a:t>
            </a:r>
            <a:r>
              <a:rPr lang="en-US" dirty="0" err="1" smtClean="0"/>
              <a:t>Int</a:t>
            </a:r>
            <a:r>
              <a:rPr lang="en-US" dirty="0" smtClean="0"/>
              <a:t> :- </a:t>
            </a:r>
            <a:r>
              <a:rPr lang="en-US" b="1" dirty="0" smtClean="0">
                <a:solidFill>
                  <a:srgbClr val="FF0000"/>
                </a:solidFill>
              </a:rPr>
              <a:t>exists</a:t>
            </a:r>
            <a:r>
              <a:rPr lang="en-US" dirty="0" smtClean="0"/>
              <a:t> y : </a:t>
            </a:r>
            <a:r>
              <a:rPr lang="en-US" dirty="0" err="1" smtClean="0"/>
              <a:t>Int</a:t>
            </a:r>
            <a:r>
              <a:rPr lang="en-US" dirty="0" smtClean="0"/>
              <a:t> :- x + y = 0</a:t>
            </a:r>
          </a:p>
          <a:p>
            <a:r>
              <a:rPr lang="en-US" dirty="0" smtClean="0"/>
              <a:t>Set{1,2,3}, Set{1 .. 3}, Set{f(x) | x : </a:t>
            </a:r>
            <a:r>
              <a:rPr lang="en-US" dirty="0" err="1" smtClean="0"/>
              <a:t>Int</a:t>
            </a:r>
            <a:r>
              <a:rPr lang="en-US" dirty="0" smtClean="0"/>
              <a:t> :- p(x)}</a:t>
            </a:r>
          </a:p>
          <a:p>
            <a:r>
              <a:rPr lang="en-US" dirty="0" smtClean="0"/>
              <a:t>{sum1 : </a:t>
            </a:r>
            <a:r>
              <a:rPr lang="en-US" dirty="0" err="1" smtClean="0"/>
              <a:t>Int</a:t>
            </a:r>
            <a:r>
              <a:rPr lang="en-US" dirty="0" smtClean="0"/>
              <a:t> = x + y </a:t>
            </a:r>
          </a:p>
          <a:p>
            <a:pPr marL="0" indent="0">
              <a:buNone/>
            </a:pPr>
            <a:r>
              <a:rPr lang="en-US" dirty="0" smtClean="0"/>
              <a:t>    sum2 : </a:t>
            </a:r>
            <a:r>
              <a:rPr lang="en-US" dirty="0" err="1" smtClean="0"/>
              <a:t>Int</a:t>
            </a:r>
            <a:r>
              <a:rPr lang="en-US" dirty="0" smtClean="0"/>
              <a:t> = p + q</a:t>
            </a:r>
          </a:p>
          <a:p>
            <a:pPr marL="0" indent="0">
              <a:buNone/>
            </a:pPr>
            <a:r>
              <a:rPr lang="en-US" dirty="0" smtClean="0"/>
              <a:t>    if sum1 &lt; sum2 then sum1 else sum2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29505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in 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13462" y="1780635"/>
            <a:ext cx="5422576" cy="313932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dirty="0" err="1" smtClean="0">
                <a:solidFill>
                  <a:schemeClr val="bg1"/>
                </a:solidFill>
              </a:rPr>
              <a:t>PowerSource</a:t>
            </a:r>
            <a:r>
              <a:rPr lang="en-US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power : </a:t>
            </a:r>
            <a:r>
              <a:rPr lang="en-US" dirty="0" err="1" smtClean="0">
                <a:solidFill>
                  <a:schemeClr val="bg1"/>
                </a:solidFill>
              </a:rPr>
              <a:t>Int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b="1" dirty="0" smtClean="0">
                <a:solidFill>
                  <a:schemeClr val="bg1"/>
                </a:solidFill>
              </a:rPr>
              <a:t>fun</a:t>
            </a:r>
            <a:r>
              <a:rPr lang="en-US" dirty="0" smtClean="0">
                <a:solidFill>
                  <a:schemeClr val="bg1"/>
                </a:solidFill>
              </a:rPr>
              <a:t> add(amount: </a:t>
            </a:r>
            <a:r>
              <a:rPr lang="en-US" dirty="0" err="1" smtClean="0">
                <a:solidFill>
                  <a:schemeClr val="bg1"/>
                </a:solidFill>
              </a:rPr>
              <a:t>Int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pre</a:t>
            </a:r>
            <a:r>
              <a:rPr lang="en-US" dirty="0" smtClean="0">
                <a:solidFill>
                  <a:schemeClr val="bg1"/>
                </a:solidFill>
              </a:rPr>
              <a:t> amount &gt; 0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post</a:t>
            </a:r>
            <a:r>
              <a:rPr lang="en-US" dirty="0" smtClean="0">
                <a:solidFill>
                  <a:schemeClr val="bg1"/>
                </a:solidFill>
              </a:rPr>
              <a:t> power &gt; power~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power = power + amount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}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}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3739" y="5263803"/>
            <a:ext cx="4935715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Syntax is there but no solving support. </a:t>
            </a:r>
          </a:p>
          <a:p>
            <a:endParaRPr lang="en-US" dirty="0"/>
          </a:p>
          <a:p>
            <a:r>
              <a:rPr lang="en-US" dirty="0" smtClean="0"/>
              <a:t>Users do not agree whether they want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Extensible Keywords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01" y="2052918"/>
            <a:ext cx="4276725" cy="25527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Line Callout 2 5"/>
          <p:cNvSpPr/>
          <p:nvPr/>
        </p:nvSpPr>
        <p:spPr>
          <a:xfrm>
            <a:off x="6435806" y="3014434"/>
            <a:ext cx="4850860" cy="3046760"/>
          </a:xfrm>
          <a:prstGeom prst="borderCallout2">
            <a:avLst>
              <a:gd name="adj1" fmla="val 44931"/>
              <a:gd name="adj2" fmla="val -1610"/>
              <a:gd name="adj3" fmla="val 74624"/>
              <a:gd name="adj4" fmla="val -17280"/>
              <a:gd name="adj5" fmla="val 31606"/>
              <a:gd name="adj6" fmla="val -102375"/>
            </a:avLst>
          </a:prstGeom>
          <a:ln/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You can use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view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instead of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</a:rPr>
              <a:t>This is the same as writing</a:t>
            </a:r>
          </a:p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lass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MyView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extends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View {</a:t>
            </a:r>
            <a:endParaRPr lang="en-US" sz="2400" dirty="0">
              <a:solidFill>
                <a:schemeClr val="bg1"/>
              </a:solidFill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3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6934511" y="3345024"/>
            <a:ext cx="5166049" cy="16001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1645920" rtlCol="0" anchor="t" anchorCtr="0"/>
          <a:lstStyle/>
          <a:p>
            <a:pPr algn="ctr"/>
            <a:r>
              <a:rPr lang="en-US" dirty="0" smtClean="0">
                <a:latin typeface="+mj-lt"/>
              </a:rPr>
              <a:t>Libraries</a:t>
            </a:r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specific information encoded in K libraries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b="1" dirty="0" err="1" smtClean="0"/>
              <a:t>SysML</a:t>
            </a:r>
            <a:r>
              <a:rPr lang="en-US" dirty="0" smtClean="0"/>
              <a:t> can now be completely encoded in </a:t>
            </a:r>
            <a:r>
              <a:rPr lang="en-US" b="1" dirty="0" err="1" smtClean="0"/>
              <a:t>SysMl.k</a:t>
            </a:r>
            <a:r>
              <a:rPr lang="en-US" dirty="0" smtClean="0"/>
              <a:t>, which can be used as and when needed</a:t>
            </a:r>
          </a:p>
          <a:p>
            <a:pPr lvl="1"/>
            <a:r>
              <a:rPr lang="en-US" dirty="0" smtClean="0"/>
              <a:t>Examples of other domains:</a:t>
            </a:r>
          </a:p>
          <a:p>
            <a:pPr lvl="2"/>
            <a:r>
              <a:rPr lang="en-US" dirty="0" smtClean="0"/>
              <a:t>UML</a:t>
            </a:r>
          </a:p>
          <a:p>
            <a:pPr lvl="2"/>
            <a:r>
              <a:rPr lang="en-US" dirty="0" smtClean="0"/>
              <a:t>Physics</a:t>
            </a:r>
          </a:p>
          <a:p>
            <a:pPr lvl="2"/>
            <a:r>
              <a:rPr lang="en-US" dirty="0" smtClean="0"/>
              <a:t>Mechanical</a:t>
            </a:r>
          </a:p>
          <a:p>
            <a:pPr lvl="2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Flowchart: Document 3"/>
          <p:cNvSpPr/>
          <p:nvPr/>
        </p:nvSpPr>
        <p:spPr>
          <a:xfrm>
            <a:off x="8778174" y="5596811"/>
            <a:ext cx="1066865" cy="1261189"/>
          </a:xfrm>
          <a:prstGeom prst="flowChartDocumen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Europa</a:t>
            </a:r>
            <a:endParaRPr lang="en-US" sz="1600" dirty="0">
              <a:latin typeface="+mj-lt"/>
            </a:endParaRPr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>
            <a:off x="9291699" y="4753923"/>
            <a:ext cx="19908" cy="842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Flowchart: Document 8"/>
          <p:cNvSpPr/>
          <p:nvPr/>
        </p:nvSpPr>
        <p:spPr>
          <a:xfrm>
            <a:off x="7253783" y="3667307"/>
            <a:ext cx="1062906" cy="1135223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SysML</a:t>
            </a:r>
            <a:endParaRPr lang="en-US" sz="1600" dirty="0">
              <a:latin typeface="+mj-lt"/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8655517" y="3667307"/>
            <a:ext cx="1308221" cy="1135223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Mechanical</a:t>
            </a:r>
            <a:endParaRPr lang="en-US" sz="1600" dirty="0">
              <a:latin typeface="+mj-lt"/>
            </a:endParaRPr>
          </a:p>
        </p:txBody>
      </p:sp>
      <p:sp>
        <p:nvSpPr>
          <p:cNvPr id="11" name="Flowchart: Document 10"/>
          <p:cNvSpPr/>
          <p:nvPr/>
        </p:nvSpPr>
        <p:spPr>
          <a:xfrm>
            <a:off x="10302566" y="3667307"/>
            <a:ext cx="1594359" cy="1135223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+mj-lt"/>
              </a:rPr>
              <a:t>...</a:t>
            </a:r>
            <a:endParaRPr lang="en-US" sz="32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9" idx="2"/>
            <a:endCxn id="4" idx="0"/>
          </p:cNvCxnSpPr>
          <p:nvPr/>
        </p:nvCxnSpPr>
        <p:spPr>
          <a:xfrm>
            <a:off x="7785236" y="4727479"/>
            <a:ext cx="1526371" cy="8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  <a:endCxn id="4" idx="0"/>
          </p:cNvCxnSpPr>
          <p:nvPr/>
        </p:nvCxnSpPr>
        <p:spPr>
          <a:xfrm flipH="1">
            <a:off x="9311607" y="4727479"/>
            <a:ext cx="1788139" cy="8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92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15652"/>
            <a:ext cx="4724400" cy="3629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320" y="2015652"/>
            <a:ext cx="5934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39959" y="1231641"/>
          <a:ext cx="11840547" cy="529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7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and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44" y="1853248"/>
            <a:ext cx="9406591" cy="431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missions normally designed?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07" y="2426521"/>
            <a:ext cx="2692399" cy="2748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36" y="448146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77" y="1252513"/>
            <a:ext cx="7486249" cy="52771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58589" y="1252513"/>
            <a:ext cx="4989937" cy="5277148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66000"/>
                  <a:lumMod val="53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62277" y="5097293"/>
            <a:ext cx="2496312" cy="1432367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66000"/>
                  <a:lumMod val="53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67318"/>
            <a:ext cx="5441838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8" y="1252513"/>
            <a:ext cx="7486249" cy="52771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" y="1243286"/>
            <a:ext cx="3371850" cy="5286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0248" y="1252513"/>
            <a:ext cx="2111097" cy="3864236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1345" y="1252513"/>
            <a:ext cx="2966936" cy="2176487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0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Spacecraft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01" y="1252513"/>
            <a:ext cx="7486249" cy="5277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0" y="1252513"/>
            <a:ext cx="4370455" cy="560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2545" y="2665425"/>
            <a:ext cx="2645923" cy="3864236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05127" y="2480553"/>
            <a:ext cx="2645923" cy="4049107"/>
          </a:xfrm>
          <a:prstGeom prst="rect">
            <a:avLst/>
          </a:prstGeom>
          <a:gradFill>
            <a:gsLst>
              <a:gs pos="0">
                <a:schemeClr val="accent1">
                  <a:tint val="64000"/>
                  <a:alpha val="42000"/>
                  <a:lumMod val="70000"/>
                  <a:lumOff val="30000"/>
                </a:schemeClr>
              </a:gs>
              <a:gs pos="100000">
                <a:schemeClr val="accent1">
                  <a:tint val="92000"/>
                  <a:alpha val="100000"/>
                  <a:lumMod val="1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85317" y="1639815"/>
            <a:ext cx="3715377" cy="356523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Isosceles Triangle</a:t>
            </a:r>
          </a:p>
          <a:p>
            <a:pPr algn="ctr"/>
            <a:r>
              <a:rPr lang="en-US" dirty="0" smtClean="0"/>
              <a:t>(two sides equal)</a:t>
            </a:r>
            <a:endParaRPr lang="en-US" dirty="0"/>
          </a:p>
        </p:txBody>
      </p:sp>
      <p:sp>
        <p:nvSpPr>
          <p:cNvPr id="6" name="Right Triangle 5"/>
          <p:cNvSpPr/>
          <p:nvPr/>
        </p:nvSpPr>
        <p:spPr>
          <a:xfrm>
            <a:off x="7275007" y="794851"/>
            <a:ext cx="4105656" cy="2542032"/>
          </a:xfrm>
          <a:prstGeom prst="rt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Right Triangle</a:t>
            </a:r>
          </a:p>
          <a:p>
            <a:pPr algn="ctr"/>
            <a:r>
              <a:rPr lang="en-US" dirty="0" smtClean="0"/>
              <a:t>(one angle at 90</a:t>
            </a:r>
            <a:r>
              <a:rPr lang="en-US" baseline="30000" dirty="0" smtClean="0"/>
              <a:t>o</a:t>
            </a:r>
            <a:r>
              <a:rPr lang="en-US" dirty="0" smtClean="0"/>
              <a:t>)</a:t>
            </a:r>
            <a:endParaRPr lang="en-US" baseline="30000" dirty="0"/>
          </a:p>
        </p:txBody>
      </p:sp>
      <p:sp>
        <p:nvSpPr>
          <p:cNvPr id="12" name="Isosceles Triangle 11"/>
          <p:cNvSpPr/>
          <p:nvPr/>
        </p:nvSpPr>
        <p:spPr>
          <a:xfrm>
            <a:off x="3744818" y="1031674"/>
            <a:ext cx="3187639" cy="2305209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Equilateral Triangle</a:t>
            </a:r>
          </a:p>
          <a:p>
            <a:pPr algn="ctr"/>
            <a:r>
              <a:rPr lang="en-US" dirty="0" smtClean="0"/>
              <a:t>(three sides equal)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60731" y="4241054"/>
            <a:ext cx="2286000" cy="2286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Square</a:t>
            </a:r>
          </a:p>
          <a:p>
            <a:pPr algn="ctr"/>
            <a:r>
              <a:rPr lang="en-US" dirty="0" smtClean="0"/>
              <a:t>Rectangle</a:t>
            </a:r>
          </a:p>
          <a:p>
            <a:pPr algn="ctr"/>
            <a:r>
              <a:rPr lang="en-US" dirty="0" smtClean="0"/>
              <a:t>(all sides equal)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84541" y="4241054"/>
            <a:ext cx="4001691" cy="2286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Rectangle</a:t>
            </a:r>
          </a:p>
          <a:p>
            <a:pPr algn="ctr"/>
            <a:r>
              <a:rPr lang="en-US" dirty="0" smtClean="0"/>
              <a:t>(two sides equal)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0629" y="6342388"/>
            <a:ext cx="343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 of angles in triangle is 180</a:t>
            </a:r>
            <a:r>
              <a:rPr lang="en-US" sz="1400" baseline="30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7936" y="5384054"/>
            <a:ext cx="4370138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Check class consistency using K. Properties of shapes encoded as constraints.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1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 machine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780044" y="1798745"/>
            <a:ext cx="6631912" cy="4752779"/>
            <a:chOff x="2780044" y="1798745"/>
            <a:chExt cx="6631912" cy="4752779"/>
          </a:xfrm>
        </p:grpSpPr>
        <p:sp>
          <p:nvSpPr>
            <p:cNvPr id="4" name="Oval 3"/>
            <p:cNvSpPr/>
            <p:nvPr/>
          </p:nvSpPr>
          <p:spPr>
            <a:xfrm>
              <a:off x="2780044" y="2992734"/>
              <a:ext cx="1113232" cy="113388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off</a:t>
              </a:r>
              <a:endParaRPr lang="en-US" sz="1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539383" y="2992734"/>
              <a:ext cx="1113232" cy="113388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ready</a:t>
              </a:r>
              <a:endParaRPr lang="en-US" sz="1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298724" y="2992734"/>
              <a:ext cx="1113232" cy="113388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firing</a:t>
              </a:r>
              <a:endParaRPr lang="en-US" sz="1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Curved Connector 7"/>
            <p:cNvCxnSpPr>
              <a:stCxn id="4" idx="0"/>
              <a:endCxn id="5" idx="0"/>
            </p:cNvCxnSpPr>
            <p:nvPr/>
          </p:nvCxnSpPr>
          <p:spPr>
            <a:xfrm rot="5400000" flipH="1" flipV="1">
              <a:off x="4716158" y="1613065"/>
              <a:ext cx="18857" cy="2759339"/>
            </a:xfrm>
            <a:prstGeom prst="curvedConnector3">
              <a:avLst>
                <a:gd name="adj1" fmla="val 4806591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>
              <a:stCxn id="5" idx="0"/>
              <a:endCxn id="6" idx="0"/>
            </p:cNvCxnSpPr>
            <p:nvPr/>
          </p:nvCxnSpPr>
          <p:spPr>
            <a:xfrm rot="5400000" flipH="1" flipV="1">
              <a:off x="7475499" y="1613064"/>
              <a:ext cx="18857" cy="2759341"/>
            </a:xfrm>
            <a:prstGeom prst="curvedConnector3">
              <a:avLst>
                <a:gd name="adj1" fmla="val 4885717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6" idx="4"/>
              <a:endCxn id="4" idx="4"/>
            </p:cNvCxnSpPr>
            <p:nvPr/>
          </p:nvCxnSpPr>
          <p:spPr>
            <a:xfrm rot="5400000">
              <a:off x="6095830" y="1367280"/>
              <a:ext cx="18857" cy="5518680"/>
            </a:xfrm>
            <a:prstGeom prst="curvedConnector3">
              <a:avLst>
                <a:gd name="adj1" fmla="val 10740661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285599" y="1798745"/>
              <a:ext cx="879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14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urn_on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89421" y="1805163"/>
              <a:ext cx="590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fire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51744" y="6094545"/>
              <a:ext cx="1428219" cy="456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</a:t>
              </a:r>
              <a:r>
                <a:rPr lang="en-US" sz="14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urn_off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3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 machine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780044" y="2992734"/>
            <a:ext cx="1113232" cy="11338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39383" y="2992734"/>
            <a:ext cx="1113232" cy="11338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ready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298724" y="2992734"/>
            <a:ext cx="1113232" cy="11338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firing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Curved Connector 7"/>
          <p:cNvCxnSpPr>
            <a:stCxn id="4" idx="0"/>
            <a:endCxn id="5" idx="0"/>
          </p:cNvCxnSpPr>
          <p:nvPr/>
        </p:nvCxnSpPr>
        <p:spPr>
          <a:xfrm rot="5400000" flipH="1" flipV="1">
            <a:off x="4716158" y="1613065"/>
            <a:ext cx="18857" cy="2759339"/>
          </a:xfrm>
          <a:prstGeom prst="curvedConnector3">
            <a:avLst>
              <a:gd name="adj1" fmla="val 480659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0"/>
            <a:endCxn id="6" idx="0"/>
          </p:cNvCxnSpPr>
          <p:nvPr/>
        </p:nvCxnSpPr>
        <p:spPr>
          <a:xfrm rot="5400000" flipH="1" flipV="1">
            <a:off x="7475499" y="1613064"/>
            <a:ext cx="18857" cy="2759341"/>
          </a:xfrm>
          <a:prstGeom prst="curvedConnector3">
            <a:avLst>
              <a:gd name="adj1" fmla="val 488571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4"/>
            <a:endCxn id="4" idx="4"/>
          </p:cNvCxnSpPr>
          <p:nvPr/>
        </p:nvCxnSpPr>
        <p:spPr>
          <a:xfrm rot="5400000">
            <a:off x="6095830" y="1367280"/>
            <a:ext cx="18857" cy="5518680"/>
          </a:xfrm>
          <a:prstGeom prst="curvedConnector3">
            <a:avLst>
              <a:gd name="adj1" fmla="val 1074066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85600" y="1798745"/>
            <a:ext cx="87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urn_on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89421" y="1805163"/>
            <a:ext cx="590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fire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51744" y="6094545"/>
            <a:ext cx="1428219" cy="456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urn_off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3599" y="6085115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67642" y="2831197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85319" y="2831197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99194" y="1772313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74108" y="1752578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7674" y="2954508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7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 machine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251938" y="2852057"/>
            <a:ext cx="1113232" cy="11338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011277" y="2852057"/>
            <a:ext cx="1113232" cy="11338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ready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770618" y="2852057"/>
            <a:ext cx="1113232" cy="11338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firing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Curved Connector 7"/>
          <p:cNvCxnSpPr>
            <a:stCxn id="4" idx="0"/>
            <a:endCxn id="5" idx="0"/>
          </p:cNvCxnSpPr>
          <p:nvPr/>
        </p:nvCxnSpPr>
        <p:spPr>
          <a:xfrm rot="5400000" flipH="1" flipV="1">
            <a:off x="7188052" y="1472388"/>
            <a:ext cx="18857" cy="2759339"/>
          </a:xfrm>
          <a:prstGeom prst="curvedConnector3">
            <a:avLst>
              <a:gd name="adj1" fmla="val 480659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0"/>
            <a:endCxn id="6" idx="0"/>
          </p:cNvCxnSpPr>
          <p:nvPr/>
        </p:nvCxnSpPr>
        <p:spPr>
          <a:xfrm rot="5400000" flipH="1" flipV="1">
            <a:off x="9947393" y="1472387"/>
            <a:ext cx="18857" cy="2759341"/>
          </a:xfrm>
          <a:prstGeom prst="curvedConnector3">
            <a:avLst>
              <a:gd name="adj1" fmla="val 488571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4"/>
            <a:endCxn id="4" idx="4"/>
          </p:cNvCxnSpPr>
          <p:nvPr/>
        </p:nvCxnSpPr>
        <p:spPr>
          <a:xfrm rot="5400000">
            <a:off x="8567724" y="1226603"/>
            <a:ext cx="18857" cy="5518680"/>
          </a:xfrm>
          <a:prstGeom prst="curvedConnector3">
            <a:avLst>
              <a:gd name="adj1" fmla="val 1074066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5" idx="4"/>
            <a:endCxn id="4" idx="4"/>
          </p:cNvCxnSpPr>
          <p:nvPr/>
        </p:nvCxnSpPr>
        <p:spPr>
          <a:xfrm rot="5400000">
            <a:off x="7188053" y="2606274"/>
            <a:ext cx="18857" cy="2759339"/>
          </a:xfrm>
          <a:prstGeom prst="curvedConnector3">
            <a:avLst>
              <a:gd name="adj1" fmla="val 4964835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57494" y="1658068"/>
            <a:ext cx="87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urn_on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61315" y="1664486"/>
            <a:ext cx="590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fire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23638" y="5953868"/>
            <a:ext cx="1428219" cy="456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urn_off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12569" y="4574510"/>
            <a:ext cx="82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</a:t>
            </a:r>
            <a:endParaRPr lang="en-US" sz="20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2902" y="2301073"/>
            <a:ext cx="3818374" cy="25853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Defect 1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modeler introduces a transition that takes the state machine from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 when a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command is issued. This makes the state machine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non-deterministic,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which is caught by K.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26380" y="5970870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50423" y="2716952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68100" y="2716952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1975" y="1658068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16259" y="1618319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2257" y="2746041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81974" y="4574510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56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 machine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251938" y="2852057"/>
            <a:ext cx="1113232" cy="11338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off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8011277" y="2852057"/>
            <a:ext cx="1113232" cy="11338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ready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770618" y="2852057"/>
            <a:ext cx="1113232" cy="11338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firing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Curved Connector 7"/>
          <p:cNvCxnSpPr>
            <a:stCxn id="4" idx="0"/>
            <a:endCxn id="5" idx="0"/>
          </p:cNvCxnSpPr>
          <p:nvPr/>
        </p:nvCxnSpPr>
        <p:spPr>
          <a:xfrm rot="5400000" flipH="1" flipV="1">
            <a:off x="7188052" y="1472388"/>
            <a:ext cx="18857" cy="2759339"/>
          </a:xfrm>
          <a:prstGeom prst="curvedConnector3">
            <a:avLst>
              <a:gd name="adj1" fmla="val 480659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5" idx="0"/>
            <a:endCxn id="6" idx="0"/>
          </p:cNvCxnSpPr>
          <p:nvPr/>
        </p:nvCxnSpPr>
        <p:spPr>
          <a:xfrm rot="5400000" flipH="1" flipV="1">
            <a:off x="9947393" y="1472387"/>
            <a:ext cx="18857" cy="2759341"/>
          </a:xfrm>
          <a:prstGeom prst="curvedConnector3">
            <a:avLst>
              <a:gd name="adj1" fmla="val 488571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4"/>
            <a:endCxn id="4" idx="4"/>
          </p:cNvCxnSpPr>
          <p:nvPr/>
        </p:nvCxnSpPr>
        <p:spPr>
          <a:xfrm rot="5400000">
            <a:off x="8567724" y="1226603"/>
            <a:ext cx="18857" cy="5518680"/>
          </a:xfrm>
          <a:prstGeom prst="curvedConnector3">
            <a:avLst>
              <a:gd name="adj1" fmla="val 1074066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6" idx="4"/>
            <a:endCxn id="5" idx="4"/>
          </p:cNvCxnSpPr>
          <p:nvPr/>
        </p:nvCxnSpPr>
        <p:spPr>
          <a:xfrm rot="5400000">
            <a:off x="9947564" y="2606272"/>
            <a:ext cx="12700" cy="2759341"/>
          </a:xfrm>
          <a:prstGeom prst="curvedConnector3">
            <a:avLst>
              <a:gd name="adj1" fmla="val 5281315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57494" y="1658068"/>
            <a:ext cx="87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urn_on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61315" y="1664486"/>
            <a:ext cx="590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fire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23638" y="5953868"/>
            <a:ext cx="1428219" cy="456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urn_off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98379" y="4192673"/>
            <a:ext cx="131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0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urn_off</a:t>
            </a:r>
            <a:endParaRPr lang="en-US" sz="20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2902" y="2301073"/>
            <a:ext cx="3818374" cy="31393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Defect 2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Due to a miscommunication between modelers, it was thought that when the rocket is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turned off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firing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state, it will go back to the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state. Again, the state machine becomes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non-deterministic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which is caught by K.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26380" y="5970870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50423" y="2716952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68100" y="2716952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1975" y="1658068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16259" y="1618319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12257" y="2746041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584462" y="4072670"/>
            <a:ext cx="36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2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81837" y="3959429"/>
            <a:ext cx="3768128" cy="30106"/>
          </a:xfrm>
          <a:prstGeom prst="line">
            <a:avLst/>
          </a:prstGeom>
          <a:ln>
            <a:headEnd type="triangle" w="lg" len="lg"/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769511" y="2833733"/>
            <a:ext cx="4916722" cy="29755"/>
          </a:xfrm>
          <a:prstGeom prst="line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769511" y="5114014"/>
            <a:ext cx="4472105" cy="14616"/>
          </a:xfrm>
          <a:prstGeom prst="line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273014" y="2482920"/>
            <a:ext cx="485372" cy="304455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stablish_clock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272921" y="3826657"/>
            <a:ext cx="300116" cy="325754"/>
          </a:xfrm>
          <a:prstGeom prst="ellipse">
            <a:avLst/>
          </a:prstGeom>
          <a:solidFill>
            <a:srgbClr val="95FF6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149965" y="2833735"/>
            <a:ext cx="2123048" cy="11558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49965" y="3975496"/>
            <a:ext cx="2123048" cy="1138518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454860" y="3829789"/>
            <a:ext cx="300116" cy="325754"/>
          </a:xfrm>
          <a:prstGeom prst="ellipse">
            <a:avLst/>
          </a:prstGeom>
          <a:solidFill>
            <a:srgbClr val="95FF6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96240" y="3826657"/>
            <a:ext cx="300116" cy="325754"/>
          </a:xfrm>
          <a:prstGeom prst="ellipse">
            <a:avLst/>
          </a:prstGeom>
          <a:solidFill>
            <a:srgbClr val="95FF6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04117" y="3085880"/>
            <a:ext cx="300116" cy="325754"/>
          </a:xfrm>
          <a:prstGeom prst="ellipse">
            <a:avLst/>
          </a:prstGeom>
          <a:solidFill>
            <a:srgbClr val="95FF6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04117" y="4524047"/>
            <a:ext cx="300116" cy="325754"/>
          </a:xfrm>
          <a:prstGeom prst="ellipse">
            <a:avLst/>
          </a:prstGeom>
          <a:solidFill>
            <a:srgbClr val="95FF6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121374" y="2685733"/>
            <a:ext cx="300116" cy="325754"/>
          </a:xfrm>
          <a:prstGeom prst="ellipse">
            <a:avLst/>
          </a:prstGeom>
          <a:solidFill>
            <a:srgbClr val="95FF6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678048" y="2700612"/>
            <a:ext cx="300116" cy="325754"/>
          </a:xfrm>
          <a:prstGeom prst="ellipse">
            <a:avLst/>
          </a:prstGeom>
          <a:solidFill>
            <a:srgbClr val="95FF6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629104" y="4965754"/>
            <a:ext cx="300116" cy="325754"/>
          </a:xfrm>
          <a:prstGeom prst="ellipse">
            <a:avLst/>
          </a:prstGeom>
          <a:solidFill>
            <a:srgbClr val="95FF6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68591" y="4951137"/>
            <a:ext cx="300116" cy="325754"/>
          </a:xfrm>
          <a:prstGeom prst="ellipse">
            <a:avLst/>
          </a:prstGeom>
          <a:solidFill>
            <a:srgbClr val="95FF6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38170" y="4106238"/>
            <a:ext cx="1078606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ower_on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06454" y="3530523"/>
            <a:ext cx="2125831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power_off_cameras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96242" y="4106237"/>
            <a:ext cx="2125831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ick_boot_image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10045" y="2779307"/>
            <a:ext cx="727610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boot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68349" y="4783905"/>
            <a:ext cx="2565803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ower_on_star_sensor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24458" y="2384018"/>
            <a:ext cx="1093947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nit_evr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96959" y="2967607"/>
            <a:ext cx="2082753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vr_service_start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8260" y="4640752"/>
            <a:ext cx="2082753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ount_flash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94560" y="5233271"/>
            <a:ext cx="2382869" cy="38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ower_on_navigation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5" name="Curved Connector 44"/>
          <p:cNvCxnSpPr>
            <a:stCxn id="27" idx="4"/>
            <a:endCxn id="29" idx="2"/>
          </p:cNvCxnSpPr>
          <p:nvPr/>
        </p:nvCxnSpPr>
        <p:spPr>
          <a:xfrm rot="5400000">
            <a:off x="6891696" y="3748895"/>
            <a:ext cx="2117144" cy="642328"/>
          </a:xfrm>
          <a:prstGeom prst="curvedConnector4">
            <a:avLst>
              <a:gd name="adj1" fmla="val 39983"/>
              <a:gd name="adj2" fmla="val 130896"/>
            </a:avLst>
          </a:prstGeom>
          <a:ln w="4127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102041" y="3924912"/>
            <a:ext cx="2125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together</a:t>
            </a:r>
            <a:endParaRPr lang="en-US" sz="14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4950" y="2162550"/>
            <a:ext cx="2464297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Only specify partial order for a timeline.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Artifact</a:t>
            </a:r>
            <a:endParaRPr lang="en-US" dirty="0"/>
          </a:p>
        </p:txBody>
      </p:sp>
      <p:sp>
        <p:nvSpPr>
          <p:cNvPr id="4" name="Flowchart: Document 3"/>
          <p:cNvSpPr/>
          <p:nvPr/>
        </p:nvSpPr>
        <p:spPr>
          <a:xfrm>
            <a:off x="768096" y="3235484"/>
            <a:ext cx="1362456" cy="141732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K Model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Flowchart: Multidocument 5"/>
          <p:cNvSpPr/>
          <p:nvPr/>
        </p:nvSpPr>
        <p:spPr>
          <a:xfrm>
            <a:off x="3617976" y="1484408"/>
            <a:ext cx="2176272" cy="1228376"/>
          </a:xfrm>
          <a:prstGeom prst="flowChartMulti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Documentation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Flowchart: Decision 6"/>
          <p:cNvSpPr/>
          <p:nvPr/>
        </p:nvSpPr>
        <p:spPr>
          <a:xfrm>
            <a:off x="3430432" y="2840752"/>
            <a:ext cx="2505456" cy="1316736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Analysis/Solving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3850872" y="4357140"/>
            <a:ext cx="1539240" cy="736092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Execution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 flipV="1">
            <a:off x="2130552" y="2098596"/>
            <a:ext cx="1487424" cy="1845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 flipV="1">
            <a:off x="2130552" y="3499120"/>
            <a:ext cx="1299880" cy="445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2130552" y="3944144"/>
            <a:ext cx="1720320" cy="781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214688" y="2640799"/>
            <a:ext cx="5352472" cy="3127625"/>
          </a:xfrm>
        </p:spPr>
        <p:txBody>
          <a:bodyPr>
            <a:normAutofit/>
          </a:bodyPr>
          <a:lstStyle/>
          <a:p>
            <a:r>
              <a:rPr lang="en-US" dirty="0" smtClean="0"/>
              <a:t>Produce a single artifact…</a:t>
            </a:r>
          </a:p>
          <a:p>
            <a:r>
              <a:rPr lang="en-US" dirty="0" smtClean="0"/>
              <a:t>K provides infrastructure and automation for the rest</a:t>
            </a:r>
          </a:p>
          <a:p>
            <a:r>
              <a:rPr lang="en-US" dirty="0" smtClean="0"/>
              <a:t>The common language for all tasks.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0" name="Flowchart: Decision 19"/>
          <p:cNvSpPr/>
          <p:nvPr/>
        </p:nvSpPr>
        <p:spPr>
          <a:xfrm>
            <a:off x="3430432" y="5260880"/>
            <a:ext cx="2389816" cy="804672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Querying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Arrow Connector 20"/>
          <p:cNvCxnSpPr>
            <a:stCxn id="4" idx="3"/>
            <a:endCxn id="20" idx="1"/>
          </p:cNvCxnSpPr>
          <p:nvPr/>
        </p:nvCxnSpPr>
        <p:spPr>
          <a:xfrm>
            <a:off x="2130552" y="3944144"/>
            <a:ext cx="1299880" cy="1719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616044" y="6320068"/>
            <a:ext cx="4448" cy="42976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Alterative pursued @ JPL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67" y="1914979"/>
            <a:ext cx="5122874" cy="3826093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5" name="Rectangle 4"/>
          <p:cNvSpPr/>
          <p:nvPr/>
        </p:nvSpPr>
        <p:spPr>
          <a:xfrm>
            <a:off x="174883" y="5284529"/>
            <a:ext cx="1959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UML/</a:t>
            </a:r>
            <a:r>
              <a:rPr lang="en-US" sz="2400" dirty="0" err="1">
                <a:solidFill>
                  <a:schemeClr val="accent1"/>
                </a:solidFill>
              </a:rPr>
              <a:t>SysML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29" y="3163942"/>
            <a:ext cx="3314700" cy="245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275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OCLInEcore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The UML/</a:t>
            </a:r>
            <a:r>
              <a:rPr lang="en-US" dirty="0" err="1" smtClean="0">
                <a:solidFill>
                  <a:schemeClr val="accent1"/>
                </a:solidFill>
              </a:rPr>
              <a:t>SysML’s</a:t>
            </a:r>
            <a:r>
              <a:rPr lang="en-US" dirty="0" smtClean="0">
                <a:solidFill>
                  <a:schemeClr val="accent1"/>
                </a:solidFill>
              </a:rPr>
              <a:t> COMMUNITY’s own contribution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to a textual language - Recent 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5.02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95" y="1591402"/>
            <a:ext cx="9545384" cy="40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9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74449" y="2725571"/>
            <a:ext cx="7504217" cy="203132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Library</a:t>
            </a:r>
          </a:p>
          <a:p>
            <a:r>
              <a:rPr lang="en-US" dirty="0">
                <a:solidFill>
                  <a:srgbClr val="FF0000"/>
                </a:solidFill>
              </a:rPr>
              <a:t>  {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attribute</a:t>
            </a:r>
            <a:r>
              <a:rPr lang="en-US" dirty="0">
                <a:solidFill>
                  <a:srgbClr val="FF0000"/>
                </a:solidFill>
              </a:rPr>
              <a:t> name : String;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property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books#library</a:t>
            </a:r>
            <a:r>
              <a:rPr lang="en-US" dirty="0">
                <a:solidFill>
                  <a:srgbClr val="FF0000"/>
                </a:solidFill>
              </a:rPr>
              <a:t> : Book[*] { </a:t>
            </a:r>
            <a:r>
              <a:rPr lang="en-US" b="1" dirty="0">
                <a:solidFill>
                  <a:srgbClr val="0000FF"/>
                </a:solidFill>
              </a:rPr>
              <a:t>composes</a:t>
            </a:r>
            <a:r>
              <a:rPr lang="en-US" dirty="0">
                <a:solidFill>
                  <a:srgbClr val="FF0000"/>
                </a:solidFill>
              </a:rPr>
              <a:t> };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property</a:t>
            </a:r>
            <a:r>
              <a:rPr lang="en-US" dirty="0">
                <a:solidFill>
                  <a:srgbClr val="FF0000"/>
                </a:solidFill>
              </a:rPr>
              <a:t> loans : Loan[*] { </a:t>
            </a:r>
            <a:r>
              <a:rPr lang="en-US" b="1" dirty="0">
                <a:solidFill>
                  <a:srgbClr val="0000FF"/>
                </a:solidFill>
              </a:rPr>
              <a:t>composes</a:t>
            </a:r>
            <a:r>
              <a:rPr lang="en-US" dirty="0">
                <a:solidFill>
                  <a:srgbClr val="FF0000"/>
                </a:solidFill>
              </a:rPr>
              <a:t> };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property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members#library</a:t>
            </a:r>
            <a:r>
              <a:rPr lang="en-US" dirty="0">
                <a:solidFill>
                  <a:srgbClr val="FF0000"/>
                </a:solidFill>
              </a:rPr>
              <a:t> : Member[*] { </a:t>
            </a:r>
            <a:r>
              <a:rPr lang="en-US" b="1" dirty="0">
                <a:solidFill>
                  <a:srgbClr val="0000FF"/>
                </a:solidFill>
              </a:rPr>
              <a:t>composes</a:t>
            </a:r>
            <a:r>
              <a:rPr lang="en-US" dirty="0">
                <a:solidFill>
                  <a:srgbClr val="FF0000"/>
                </a:solidFill>
              </a:rPr>
              <a:t> };</a:t>
            </a:r>
          </a:p>
          <a:p>
            <a:r>
              <a:rPr lang="en-US" dirty="0">
                <a:solidFill>
                  <a:srgbClr val="FF0000"/>
                </a:solidFill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9191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1028" y="871214"/>
            <a:ext cx="6823427" cy="5355313"/>
          </a:xfrm>
          <a:prstGeom prst="rect">
            <a:avLst/>
          </a:prstGeom>
          <a:solidFill>
            <a:srgbClr val="E3DE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Book</a:t>
            </a:r>
          </a:p>
          <a:p>
            <a:r>
              <a:rPr lang="en-US" dirty="0">
                <a:solidFill>
                  <a:srgbClr val="FF0000"/>
                </a:solidFill>
              </a:rPr>
              <a:t>  {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invariant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SufficientCopies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      </a:t>
            </a:r>
            <a:r>
              <a:rPr lang="en-US" dirty="0" err="1">
                <a:solidFill>
                  <a:srgbClr val="FF0000"/>
                </a:solidFill>
              </a:rPr>
              <a:t>library.loans</a:t>
            </a:r>
            <a:r>
              <a:rPr lang="en-US" dirty="0">
                <a:solidFill>
                  <a:srgbClr val="FF0000"/>
                </a:solidFill>
              </a:rPr>
              <a:t>-&gt;select(book=</a:t>
            </a:r>
            <a:r>
              <a:rPr lang="en-US" b="1" dirty="0">
                <a:solidFill>
                  <a:srgbClr val="0000FF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)-&gt;size() &lt;= copies;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attribute</a:t>
            </a:r>
            <a:r>
              <a:rPr lang="en-US" dirty="0">
                <a:solidFill>
                  <a:srgbClr val="FF0000"/>
                </a:solidFill>
              </a:rPr>
              <a:t> name : String;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attribute</a:t>
            </a:r>
            <a:r>
              <a:rPr lang="en-US" dirty="0">
                <a:solidFill>
                  <a:srgbClr val="FF0000"/>
                </a:solidFill>
              </a:rPr>
              <a:t> copies : Integer;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property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library#books</a:t>
            </a:r>
            <a:r>
              <a:rPr lang="en-US" dirty="0">
                <a:solidFill>
                  <a:srgbClr val="FF0000"/>
                </a:solidFill>
              </a:rPr>
              <a:t> : Library[?];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</a:t>
            </a:r>
            <a:r>
              <a:rPr lang="en-US" b="1" dirty="0" smtClean="0">
                <a:solidFill>
                  <a:srgbClr val="0000FF"/>
                </a:solidFill>
              </a:rPr>
              <a:t>property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loans : Loan[*] { </a:t>
            </a:r>
            <a:r>
              <a:rPr lang="en-US" b="1" dirty="0" smtClean="0">
                <a:solidFill>
                  <a:srgbClr val="0000FF"/>
                </a:solidFill>
              </a:rPr>
              <a:t>derived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   {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      derivation: </a:t>
            </a:r>
            <a:r>
              <a:rPr lang="en-US" dirty="0" err="1">
                <a:solidFill>
                  <a:srgbClr val="FF0000"/>
                </a:solidFill>
              </a:rPr>
              <a:t>library.loans</a:t>
            </a:r>
            <a:r>
              <a:rPr lang="en-US" dirty="0">
                <a:solidFill>
                  <a:srgbClr val="FF0000"/>
                </a:solidFill>
              </a:rPr>
              <a:t>-&gt;select(book=self);</a:t>
            </a:r>
          </a:p>
          <a:p>
            <a:r>
              <a:rPr lang="en-US" dirty="0">
                <a:solidFill>
                  <a:srgbClr val="FF0000"/>
                </a:solidFill>
              </a:rPr>
              <a:t>    }</a:t>
            </a:r>
          </a:p>
          <a:p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operation </a:t>
            </a:r>
            <a:r>
              <a:rPr lang="en-US" dirty="0" err="1">
                <a:solidFill>
                  <a:srgbClr val="FF0000"/>
                </a:solidFill>
              </a:rPr>
              <a:t>isAvailable</a:t>
            </a:r>
            <a:r>
              <a:rPr lang="en-US" dirty="0">
                <a:solidFill>
                  <a:srgbClr val="FF0000"/>
                </a:solidFill>
              </a:rPr>
              <a:t>() : Boolean[?]</a:t>
            </a:r>
          </a:p>
          <a:p>
            <a:r>
              <a:rPr lang="en-US" dirty="0">
                <a:solidFill>
                  <a:srgbClr val="FF0000"/>
                </a:solidFill>
              </a:rPr>
              <a:t>    {</a:t>
            </a:r>
          </a:p>
          <a:p>
            <a:r>
              <a:rPr lang="en-US" dirty="0">
                <a:solidFill>
                  <a:srgbClr val="FF0000"/>
                </a:solidFill>
              </a:rPr>
              <a:t>      </a:t>
            </a:r>
            <a:r>
              <a:rPr lang="en-US" b="1" dirty="0">
                <a:solidFill>
                  <a:srgbClr val="0000FF"/>
                </a:solidFill>
              </a:rPr>
              <a:t>body</a:t>
            </a:r>
            <a:r>
              <a:rPr lang="en-US" dirty="0">
                <a:solidFill>
                  <a:srgbClr val="FF0000"/>
                </a:solidFill>
              </a:rPr>
              <a:t>: loans-&gt;size() &lt; copies;</a:t>
            </a:r>
          </a:p>
          <a:p>
            <a:r>
              <a:rPr lang="en-US" dirty="0">
                <a:solidFill>
                  <a:srgbClr val="FF0000"/>
                </a:solidFill>
              </a:rPr>
              <a:t>    }</a:t>
            </a:r>
          </a:p>
          <a:p>
            <a:r>
              <a:rPr lang="en-US" dirty="0">
                <a:solidFill>
                  <a:srgbClr val="FF0000"/>
                </a:solidFill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591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43529" y="803720"/>
            <a:ext cx="7949348" cy="5078314"/>
          </a:xfrm>
          <a:prstGeom prst="rect">
            <a:avLst/>
          </a:prstGeom>
          <a:solidFill>
            <a:srgbClr val="E3DE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Member</a:t>
            </a:r>
          </a:p>
          <a:p>
            <a:r>
              <a:rPr lang="en-US" dirty="0">
                <a:solidFill>
                  <a:srgbClr val="FF0000"/>
                </a:solidFill>
              </a:rPr>
              <a:t>  {</a:t>
            </a:r>
          </a:p>
          <a:p>
            <a:r>
              <a:rPr lang="en-US" dirty="0">
                <a:solidFill>
                  <a:srgbClr val="FF0000"/>
                </a:solidFill>
              </a:rPr>
              <a:t>   </a:t>
            </a:r>
            <a:r>
              <a:rPr lang="en-US" b="1" dirty="0">
                <a:solidFill>
                  <a:srgbClr val="0000FF"/>
                </a:solidFill>
              </a:rPr>
              <a:t> invariant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AtMostTwoLoans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ro-RO" dirty="0" smtClean="0">
                <a:solidFill>
                  <a:srgbClr val="FF0000"/>
                </a:solidFill>
              </a:rPr>
              <a:t>loans</a:t>
            </a:r>
            <a:r>
              <a:rPr lang="ro-RO" dirty="0">
                <a:solidFill>
                  <a:srgbClr val="FF0000"/>
                </a:solidFill>
              </a:rPr>
              <a:t>-&gt;size() &lt;= 2;</a:t>
            </a:r>
          </a:p>
          <a:p>
            <a:r>
              <a:rPr lang="ro-RO" dirty="0">
                <a:solidFill>
                  <a:srgbClr val="FF0000"/>
                </a:solidFill>
              </a:rPr>
              <a:t>    </a:t>
            </a:r>
            <a:r>
              <a:rPr lang="ro-RO" b="1" dirty="0">
                <a:solidFill>
                  <a:srgbClr val="0000FF"/>
                </a:solidFill>
              </a:rPr>
              <a:t>invariant</a:t>
            </a:r>
            <a:r>
              <a:rPr lang="ro-RO" dirty="0">
                <a:solidFill>
                  <a:srgbClr val="FF0000"/>
                </a:solidFill>
              </a:rPr>
              <a:t> UniqueLoans: </a:t>
            </a:r>
            <a:r>
              <a:rPr lang="ro-RO" dirty="0" smtClean="0">
                <a:solidFill>
                  <a:srgbClr val="FF0000"/>
                </a:solidFill>
              </a:rPr>
              <a:t>loans</a:t>
            </a:r>
            <a:r>
              <a:rPr lang="ro-RO" dirty="0">
                <a:solidFill>
                  <a:srgbClr val="FF0000"/>
                </a:solidFill>
              </a:rPr>
              <a:t>-&gt;isUnique(book);</a:t>
            </a:r>
          </a:p>
          <a:p>
            <a:endParaRPr lang="ro-RO" dirty="0" smtClean="0">
              <a:solidFill>
                <a:srgbClr val="FF0000"/>
              </a:solidFill>
            </a:endParaRPr>
          </a:p>
          <a:p>
            <a:r>
              <a:rPr lang="ro-RO" dirty="0" smtClean="0">
                <a:solidFill>
                  <a:srgbClr val="FF0000"/>
                </a:solidFill>
              </a:rPr>
              <a:t>    </a:t>
            </a:r>
            <a:r>
              <a:rPr lang="ro-RO" b="1" dirty="0">
                <a:solidFill>
                  <a:srgbClr val="0000FF"/>
                </a:solidFill>
              </a:rPr>
              <a:t>attribute</a:t>
            </a:r>
            <a:r>
              <a:rPr lang="ro-RO" dirty="0">
                <a:solidFill>
                  <a:srgbClr val="FF0000"/>
                </a:solidFill>
              </a:rPr>
              <a:t> name : String;</a:t>
            </a:r>
          </a:p>
          <a:p>
            <a:r>
              <a:rPr lang="ro-RO" dirty="0">
                <a:solidFill>
                  <a:srgbClr val="FF0000"/>
                </a:solidFill>
              </a:rPr>
              <a:t>    </a:t>
            </a:r>
            <a:r>
              <a:rPr lang="ro-RO" b="1" dirty="0">
                <a:solidFill>
                  <a:srgbClr val="0000FF"/>
                </a:solidFill>
              </a:rPr>
              <a:t>property</a:t>
            </a:r>
            <a:r>
              <a:rPr lang="ro-RO" dirty="0">
                <a:solidFill>
                  <a:srgbClr val="FF0000"/>
                </a:solidFill>
              </a:rPr>
              <a:t> library#members : Library[?];</a:t>
            </a:r>
          </a:p>
          <a:p>
            <a:endParaRPr lang="ro-RO" dirty="0" smtClean="0">
              <a:solidFill>
                <a:srgbClr val="FF0000"/>
              </a:solidFill>
            </a:endParaRPr>
          </a:p>
          <a:p>
            <a:r>
              <a:rPr lang="ro-RO" dirty="0" smtClean="0">
                <a:solidFill>
                  <a:srgbClr val="FF0000"/>
                </a:solidFill>
              </a:rPr>
              <a:t>    </a:t>
            </a:r>
            <a:r>
              <a:rPr lang="ro-RO" b="1" dirty="0">
                <a:solidFill>
                  <a:srgbClr val="0000FF"/>
                </a:solidFill>
              </a:rPr>
              <a:t>property</a:t>
            </a:r>
            <a:r>
              <a:rPr lang="ro-RO" dirty="0">
                <a:solidFill>
                  <a:srgbClr val="FF0000"/>
                </a:solidFill>
              </a:rPr>
              <a:t> loans : Loan[*] { </a:t>
            </a:r>
            <a:r>
              <a:rPr lang="ro-RO" b="1" dirty="0" smtClean="0">
                <a:solidFill>
                  <a:srgbClr val="0000FF"/>
                </a:solidFill>
              </a:rPr>
              <a:t>derived</a:t>
            </a:r>
            <a:r>
              <a:rPr lang="ro-RO" dirty="0">
                <a:solidFill>
                  <a:srgbClr val="FF0000"/>
                </a:solidFill>
              </a:rPr>
              <a:t> </a:t>
            </a:r>
            <a:r>
              <a:rPr lang="ro-RO" dirty="0" smtClean="0">
                <a:solidFill>
                  <a:srgbClr val="FF0000"/>
                </a:solidFill>
              </a:rPr>
              <a:t>}</a:t>
            </a:r>
            <a:endParaRPr lang="ro-RO" dirty="0">
              <a:solidFill>
                <a:srgbClr val="FF0000"/>
              </a:solidFill>
            </a:endParaRPr>
          </a:p>
          <a:p>
            <a:r>
              <a:rPr lang="ro-RO" dirty="0">
                <a:solidFill>
                  <a:srgbClr val="FF0000"/>
                </a:solidFill>
              </a:rPr>
              <a:t>    {</a:t>
            </a:r>
          </a:p>
          <a:p>
            <a:r>
              <a:rPr lang="ro-RO" dirty="0">
                <a:solidFill>
                  <a:srgbClr val="FF0000"/>
                </a:solidFill>
              </a:rPr>
              <a:t>      </a:t>
            </a:r>
            <a:r>
              <a:rPr lang="ro-RO" b="1" dirty="0">
                <a:solidFill>
                  <a:srgbClr val="0000FF"/>
                </a:solidFill>
              </a:rPr>
              <a:t>derivation</a:t>
            </a:r>
            <a:r>
              <a:rPr lang="ro-RO" dirty="0">
                <a:solidFill>
                  <a:srgbClr val="FF0000"/>
                </a:solidFill>
              </a:rPr>
              <a:t>: library.loans-&gt;select(member=</a:t>
            </a:r>
            <a:r>
              <a:rPr lang="ro-RO" b="1" dirty="0">
                <a:solidFill>
                  <a:srgbClr val="0000FF"/>
                </a:solidFill>
              </a:rPr>
              <a:t>self</a:t>
            </a:r>
            <a:r>
              <a:rPr lang="ro-RO" dirty="0">
                <a:solidFill>
                  <a:srgbClr val="FF0000"/>
                </a:solidFill>
              </a:rPr>
              <a:t>);</a:t>
            </a:r>
          </a:p>
          <a:p>
            <a:r>
              <a:rPr lang="ro-RO" dirty="0">
                <a:solidFill>
                  <a:srgbClr val="FF0000"/>
                </a:solidFill>
              </a:rPr>
              <a:t>    }</a:t>
            </a:r>
          </a:p>
          <a:p>
            <a:endParaRPr lang="ro-RO" dirty="0" smtClean="0">
              <a:solidFill>
                <a:srgbClr val="FF0000"/>
              </a:solidFill>
            </a:endParaRPr>
          </a:p>
          <a:p>
            <a:r>
              <a:rPr lang="ro-RO" dirty="0" smtClean="0">
                <a:solidFill>
                  <a:srgbClr val="FF0000"/>
                </a:solidFill>
              </a:rPr>
              <a:t>    </a:t>
            </a:r>
            <a:r>
              <a:rPr lang="ro-RO" b="1" dirty="0">
                <a:solidFill>
                  <a:srgbClr val="0000FF"/>
                </a:solidFill>
              </a:rPr>
              <a:t>property</a:t>
            </a:r>
            <a:r>
              <a:rPr lang="ro-RO" dirty="0">
                <a:solidFill>
                  <a:srgbClr val="FF0000"/>
                </a:solidFill>
              </a:rPr>
              <a:t> books : Book[*] { </a:t>
            </a:r>
            <a:r>
              <a:rPr lang="ro-RO" b="1" dirty="0" smtClean="0">
                <a:solidFill>
                  <a:srgbClr val="0000FF"/>
                </a:solidFill>
              </a:rPr>
              <a:t>derived</a:t>
            </a:r>
            <a:r>
              <a:rPr lang="ro-RO" dirty="0" smtClean="0">
                <a:solidFill>
                  <a:srgbClr val="FF0000"/>
                </a:solidFill>
              </a:rPr>
              <a:t>,!</a:t>
            </a:r>
            <a:r>
              <a:rPr lang="ro-RO" b="1" dirty="0" smtClean="0">
                <a:solidFill>
                  <a:srgbClr val="0000FF"/>
                </a:solidFill>
              </a:rPr>
              <a:t>unique</a:t>
            </a:r>
            <a:r>
              <a:rPr lang="ro-RO" dirty="0" smtClean="0">
                <a:solidFill>
                  <a:srgbClr val="FF0000"/>
                </a:solidFill>
              </a:rPr>
              <a:t> </a:t>
            </a:r>
            <a:r>
              <a:rPr lang="ro-RO" dirty="0">
                <a:solidFill>
                  <a:srgbClr val="FF0000"/>
                </a:solidFill>
              </a:rPr>
              <a:t>}</a:t>
            </a:r>
          </a:p>
          <a:p>
            <a:r>
              <a:rPr lang="ro-RO" dirty="0">
                <a:solidFill>
                  <a:srgbClr val="FF0000"/>
                </a:solidFill>
              </a:rPr>
              <a:t>    {</a:t>
            </a:r>
          </a:p>
          <a:p>
            <a:r>
              <a:rPr lang="ro-RO" dirty="0">
                <a:solidFill>
                  <a:srgbClr val="FF0000"/>
                </a:solidFill>
              </a:rPr>
              <a:t>      </a:t>
            </a:r>
            <a:r>
              <a:rPr lang="ro-RO" b="1" dirty="0">
                <a:solidFill>
                  <a:srgbClr val="0000FF"/>
                </a:solidFill>
              </a:rPr>
              <a:t>derivation</a:t>
            </a:r>
            <a:r>
              <a:rPr lang="ro-RO" dirty="0">
                <a:solidFill>
                  <a:srgbClr val="FF0000"/>
                </a:solidFill>
              </a:rPr>
              <a:t>: loans-&gt;collect(book);</a:t>
            </a:r>
          </a:p>
          <a:p>
            <a:r>
              <a:rPr lang="ro-RO" dirty="0">
                <a:solidFill>
                  <a:srgbClr val="FF0000"/>
                </a:solidFill>
              </a:rPr>
              <a:t>    }</a:t>
            </a:r>
          </a:p>
          <a:p>
            <a:r>
              <a:rPr lang="ro-RO" dirty="0">
                <a:solidFill>
                  <a:srgbClr val="FF0000"/>
                </a:solidFill>
              </a:rPr>
              <a:t>  }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5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551837"/>
            <a:ext cx="6096000" cy="1754327"/>
          </a:xfrm>
          <a:prstGeom prst="rect">
            <a:avLst/>
          </a:prstGeom>
          <a:solidFill>
            <a:srgbClr val="E3DED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Loan</a:t>
            </a:r>
          </a:p>
          <a:p>
            <a:r>
              <a:rPr lang="en-US" dirty="0">
                <a:solidFill>
                  <a:srgbClr val="FF0000"/>
                </a:solidFill>
              </a:rPr>
              <a:t>  {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property</a:t>
            </a:r>
            <a:r>
              <a:rPr lang="en-US" dirty="0">
                <a:solidFill>
                  <a:srgbClr val="FF0000"/>
                </a:solidFill>
              </a:rPr>
              <a:t> book : Book;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property</a:t>
            </a:r>
            <a:r>
              <a:rPr lang="en-US" dirty="0">
                <a:solidFill>
                  <a:srgbClr val="FF0000"/>
                </a:solidFill>
              </a:rPr>
              <a:t> member : Member;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attribute</a:t>
            </a:r>
            <a:r>
              <a:rPr lang="en-US" dirty="0">
                <a:solidFill>
                  <a:srgbClr val="FF0000"/>
                </a:solidFill>
              </a:rPr>
              <a:t> date : </a:t>
            </a:r>
            <a:r>
              <a:rPr lang="en-US" dirty="0" err="1">
                <a:solidFill>
                  <a:srgbClr val="FF0000"/>
                </a:solidFill>
              </a:rPr>
              <a:t>ecore</a:t>
            </a:r>
            <a:r>
              <a:rPr lang="en-US" dirty="0">
                <a:solidFill>
                  <a:srgbClr val="FF0000"/>
                </a:solidFill>
              </a:rPr>
              <a:t>::</a:t>
            </a:r>
            <a:r>
              <a:rPr lang="en-US" dirty="0" err="1">
                <a:solidFill>
                  <a:srgbClr val="FF0000"/>
                </a:solidFill>
              </a:rPr>
              <a:t>EDate</a:t>
            </a:r>
            <a:r>
              <a:rPr lang="en-US" dirty="0">
                <a:solidFill>
                  <a:srgbClr val="FF0000"/>
                </a:solidFill>
              </a:rPr>
              <a:t>[?];</a:t>
            </a:r>
          </a:p>
          <a:p>
            <a:r>
              <a:rPr lang="en-US" dirty="0">
                <a:solidFill>
                  <a:srgbClr val="FF0000"/>
                </a:solidFill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89711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an object oriented + functional programming language for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3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912" y="2052919"/>
            <a:ext cx="8962942" cy="2111940"/>
          </a:xfrm>
        </p:spPr>
        <p:txBody>
          <a:bodyPr/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Modern programming </a:t>
            </a:r>
            <a:r>
              <a:rPr lang="en-US" dirty="0" smtClean="0"/>
              <a:t>languages moving </a:t>
            </a:r>
            <a:r>
              <a:rPr lang="en-US" dirty="0"/>
              <a:t>in the direction of </a:t>
            </a:r>
            <a:r>
              <a:rPr lang="en-US" dirty="0" smtClean="0"/>
              <a:t>spec L.</a:t>
            </a:r>
            <a:endParaRPr lang="en-US" dirty="0"/>
          </a:p>
          <a:p>
            <a:pPr lvl="1"/>
            <a:r>
              <a:rPr lang="en-US" dirty="0"/>
              <a:t>Combining object oriented and functional programming</a:t>
            </a:r>
          </a:p>
          <a:p>
            <a:pPr lvl="1"/>
            <a:r>
              <a:rPr lang="en-US" dirty="0"/>
              <a:t>Supporting collections, such as sets, lists and </a:t>
            </a:r>
            <a:r>
              <a:rPr lang="en-US" dirty="0" smtClean="0"/>
              <a:t>maps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1" y="4082739"/>
            <a:ext cx="4601691" cy="11742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29" y="4810772"/>
            <a:ext cx="2874096" cy="1614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397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similarities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34" y="2098763"/>
            <a:ext cx="2807198" cy="2086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14" y="2318346"/>
            <a:ext cx="2788212" cy="1673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291" y="4829278"/>
            <a:ext cx="2874096" cy="1614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799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823427" cy="5355313"/>
          </a:xfrm>
          <a:prstGeom prst="rect">
            <a:avLst/>
          </a:prstGeom>
          <a:solidFill>
            <a:srgbClr val="E3DED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class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Book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{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invariant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SufficientCopies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      </a:t>
            </a:r>
            <a:r>
              <a:rPr lang="en-US" dirty="0" err="1">
                <a:solidFill>
                  <a:srgbClr val="FF0000"/>
                </a:solidFill>
              </a:rPr>
              <a:t>library.loans</a:t>
            </a:r>
            <a:r>
              <a:rPr lang="en-US" dirty="0">
                <a:solidFill>
                  <a:srgbClr val="FF0000"/>
                </a:solidFill>
              </a:rPr>
              <a:t>-&gt;select(book=</a:t>
            </a:r>
            <a:r>
              <a:rPr lang="en-US" b="1" dirty="0">
                <a:solidFill>
                  <a:srgbClr val="0000FF"/>
                </a:solidFill>
              </a:rPr>
              <a:t>self</a:t>
            </a:r>
            <a:r>
              <a:rPr lang="en-US" dirty="0">
                <a:solidFill>
                  <a:srgbClr val="FF0000"/>
                </a:solidFill>
              </a:rPr>
              <a:t>)-&gt;size() &lt;= copies;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attribute</a:t>
            </a:r>
            <a:r>
              <a:rPr lang="en-US" dirty="0">
                <a:solidFill>
                  <a:srgbClr val="FF0000"/>
                </a:solidFill>
              </a:rPr>
              <a:t> name : String;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attribute</a:t>
            </a:r>
            <a:r>
              <a:rPr lang="en-US" dirty="0">
                <a:solidFill>
                  <a:srgbClr val="FF0000"/>
                </a:solidFill>
              </a:rPr>
              <a:t> copies : Integer;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property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library#books</a:t>
            </a:r>
            <a:r>
              <a:rPr lang="en-US" dirty="0">
                <a:solidFill>
                  <a:srgbClr val="FF0000"/>
                </a:solidFill>
              </a:rPr>
              <a:t> : Library[?];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property</a:t>
            </a:r>
            <a:r>
              <a:rPr lang="en-US" dirty="0">
                <a:solidFill>
                  <a:srgbClr val="FF0000"/>
                </a:solidFill>
              </a:rPr>
              <a:t> loans : Loan[*] { </a:t>
            </a:r>
            <a:r>
              <a:rPr lang="en-US" b="1" dirty="0" err="1">
                <a:solidFill>
                  <a:srgbClr val="0000FF"/>
                </a:solidFill>
              </a:rPr>
              <a:t>derived</a:t>
            </a:r>
            <a:r>
              <a:rPr lang="en-US" dirty="0" err="1">
                <a:solidFill>
                  <a:srgbClr val="FF0000"/>
                </a:solidFill>
              </a:rPr>
              <a:t>,volatile</a:t>
            </a:r>
            <a:r>
              <a:rPr lang="en-US" dirty="0">
                <a:solidFill>
                  <a:srgbClr val="FF0000"/>
                </a:solidFill>
              </a:rPr>
              <a:t> }</a:t>
            </a:r>
          </a:p>
          <a:p>
            <a:r>
              <a:rPr lang="en-US" dirty="0">
                <a:solidFill>
                  <a:srgbClr val="FF0000"/>
                </a:solidFill>
              </a:rPr>
              <a:t>    {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      derivation: </a:t>
            </a:r>
            <a:r>
              <a:rPr lang="en-US" dirty="0" err="1">
                <a:solidFill>
                  <a:srgbClr val="FF0000"/>
                </a:solidFill>
              </a:rPr>
              <a:t>library.loans</a:t>
            </a:r>
            <a:r>
              <a:rPr lang="en-US" dirty="0">
                <a:solidFill>
                  <a:srgbClr val="FF0000"/>
                </a:solidFill>
              </a:rPr>
              <a:t>-&gt;select(book=self);</a:t>
            </a:r>
          </a:p>
          <a:p>
            <a:r>
              <a:rPr lang="en-US" dirty="0">
                <a:solidFill>
                  <a:srgbClr val="FF0000"/>
                </a:solidFill>
              </a:rPr>
              <a:t>    }</a:t>
            </a:r>
          </a:p>
          <a:p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    </a:t>
            </a:r>
            <a:r>
              <a:rPr lang="en-US" b="1" dirty="0">
                <a:solidFill>
                  <a:srgbClr val="0000FF"/>
                </a:solidFill>
              </a:rPr>
              <a:t>operation </a:t>
            </a:r>
            <a:r>
              <a:rPr lang="en-US" dirty="0" err="1">
                <a:solidFill>
                  <a:srgbClr val="FF0000"/>
                </a:solidFill>
              </a:rPr>
              <a:t>isAvailable</a:t>
            </a:r>
            <a:r>
              <a:rPr lang="en-US" dirty="0">
                <a:solidFill>
                  <a:srgbClr val="FF0000"/>
                </a:solidFill>
              </a:rPr>
              <a:t>() : Boolean[?]</a:t>
            </a:r>
          </a:p>
          <a:p>
            <a:r>
              <a:rPr lang="en-US" dirty="0">
                <a:solidFill>
                  <a:srgbClr val="FF0000"/>
                </a:solidFill>
              </a:rPr>
              <a:t>    {</a:t>
            </a:r>
          </a:p>
          <a:p>
            <a:r>
              <a:rPr lang="en-US" dirty="0">
                <a:solidFill>
                  <a:srgbClr val="FF0000"/>
                </a:solidFill>
              </a:rPr>
              <a:t>      </a:t>
            </a:r>
            <a:r>
              <a:rPr lang="en-US" b="1" dirty="0">
                <a:solidFill>
                  <a:srgbClr val="0000FF"/>
                </a:solidFill>
              </a:rPr>
              <a:t>body</a:t>
            </a:r>
            <a:r>
              <a:rPr lang="en-US" dirty="0">
                <a:solidFill>
                  <a:srgbClr val="FF0000"/>
                </a:solidFill>
              </a:rPr>
              <a:t>: loans-&gt;size() &lt; copies;</a:t>
            </a:r>
          </a:p>
          <a:p>
            <a:r>
              <a:rPr lang="en-US" dirty="0">
                <a:solidFill>
                  <a:srgbClr val="FF0000"/>
                </a:solidFill>
              </a:rPr>
              <a:t>    }</a:t>
            </a:r>
          </a:p>
          <a:p>
            <a:r>
              <a:rPr lang="en-US" dirty="0">
                <a:solidFill>
                  <a:srgbClr val="FF0000"/>
                </a:solidFill>
              </a:rPr>
              <a:t> 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82436" y="2368218"/>
            <a:ext cx="6165552" cy="4247317"/>
            <a:chOff x="5882436" y="2368218"/>
            <a:chExt cx="6165552" cy="4247317"/>
          </a:xfrm>
        </p:grpSpPr>
        <p:sp>
          <p:nvSpPr>
            <p:cNvPr id="3" name="Rectangle 2"/>
            <p:cNvSpPr/>
            <p:nvPr/>
          </p:nvSpPr>
          <p:spPr>
            <a:xfrm>
              <a:off x="5882436" y="2368218"/>
              <a:ext cx="6165552" cy="42473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class</a:t>
              </a:r>
              <a:r>
                <a:rPr lang="en-US" dirty="0">
                  <a:solidFill>
                    <a:schemeClr val="bg1"/>
                  </a:solidFill>
                </a:rPr>
                <a:t> Book {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invariant ("</a:t>
              </a:r>
              <a:r>
                <a:rPr lang="en-US" dirty="0" err="1">
                  <a:solidFill>
                    <a:schemeClr val="bg1"/>
                  </a:solidFill>
                </a:rPr>
                <a:t>SufficientCopies</a:t>
              </a:r>
              <a:r>
                <a:rPr lang="en-US" dirty="0">
                  <a:solidFill>
                    <a:schemeClr val="bg1"/>
                  </a:solidFill>
                </a:rPr>
                <a:t>") {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</a:t>
              </a:r>
              <a:r>
                <a:rPr lang="en-US" u="sng" dirty="0" err="1">
                  <a:solidFill>
                    <a:schemeClr val="bg1"/>
                  </a:solidFill>
                </a:rPr>
                <a:t>library.loans.filter</a:t>
              </a:r>
              <a:r>
                <a:rPr lang="en-US" u="sng" dirty="0">
                  <a:solidFill>
                    <a:schemeClr val="bg1"/>
                  </a:solidFill>
                </a:rPr>
                <a:t>(_.book </a:t>
              </a:r>
              <a:r>
                <a:rPr lang="en-US" u="sng" dirty="0" err="1">
                  <a:solidFill>
                    <a:schemeClr val="bg1"/>
                  </a:solidFill>
                </a:rPr>
                <a:t>eq</a:t>
              </a:r>
              <a:r>
                <a:rPr lang="en-US" u="sng" dirty="0">
                  <a:solidFill>
                    <a:schemeClr val="bg1"/>
                  </a:solidFill>
                </a:rPr>
                <a:t> this).size &lt;= copies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}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  </a:t>
              </a:r>
              <a:r>
                <a:rPr lang="en-US" b="1" dirty="0" err="1">
                  <a:solidFill>
                    <a:srgbClr val="FF0000"/>
                  </a:solidFill>
                </a:rPr>
                <a:t>var</a:t>
              </a:r>
              <a:r>
                <a:rPr lang="en-US" dirty="0">
                  <a:solidFill>
                    <a:schemeClr val="bg1"/>
                  </a:solidFill>
                </a:rPr>
                <a:t> name: </a:t>
              </a:r>
              <a:r>
                <a:rPr lang="en-US" i="1" dirty="0">
                  <a:solidFill>
                    <a:schemeClr val="bg1"/>
                  </a:solidFill>
                </a:rPr>
                <a:t>String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</a:t>
              </a:r>
              <a:r>
                <a:rPr lang="en-US" b="1" dirty="0" err="1">
                  <a:solidFill>
                    <a:srgbClr val="FF0000"/>
                  </a:solidFill>
                </a:rPr>
                <a:t>var</a:t>
              </a:r>
              <a:r>
                <a:rPr lang="en-US" dirty="0">
                  <a:solidFill>
                    <a:schemeClr val="bg1"/>
                  </a:solidFill>
                </a:rPr>
                <a:t> copies: Integer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</a:t>
              </a:r>
              <a:r>
                <a:rPr lang="en-US" b="1" dirty="0" err="1">
                  <a:solidFill>
                    <a:srgbClr val="FF0000"/>
                  </a:solidFill>
                </a:rPr>
                <a:t>var</a:t>
              </a:r>
              <a:r>
                <a:rPr lang="en-US" dirty="0">
                  <a:solidFill>
                    <a:schemeClr val="bg1"/>
                  </a:solidFill>
                </a:rPr>
                <a:t> library: Library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  </a:t>
              </a:r>
              <a:r>
                <a:rPr lang="en-US" b="1" dirty="0" err="1">
                  <a:solidFill>
                    <a:srgbClr val="FF0000"/>
                  </a:solidFill>
                </a:rPr>
                <a:t>def</a:t>
              </a:r>
              <a:r>
                <a:rPr lang="en-US" dirty="0">
                  <a:solidFill>
                    <a:schemeClr val="bg1"/>
                  </a:solidFill>
                </a:rPr>
                <a:t> loans: </a:t>
              </a:r>
              <a:r>
                <a:rPr lang="en-US" i="1" dirty="0">
                  <a:solidFill>
                    <a:schemeClr val="bg1"/>
                  </a:solidFill>
                </a:rPr>
                <a:t>Set[Loan] =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</a:t>
              </a:r>
              <a:r>
                <a:rPr lang="en-US" dirty="0" err="1">
                  <a:solidFill>
                    <a:schemeClr val="bg1"/>
                  </a:solidFill>
                </a:rPr>
                <a:t>library.loans.filter</a:t>
              </a:r>
              <a:r>
                <a:rPr lang="en-US" dirty="0">
                  <a:solidFill>
                    <a:schemeClr val="bg1"/>
                  </a:solidFill>
                </a:rPr>
                <a:t>(_.book </a:t>
              </a:r>
              <a:r>
                <a:rPr lang="en-US" dirty="0" err="1">
                  <a:solidFill>
                    <a:schemeClr val="bg1"/>
                  </a:solidFill>
                </a:rPr>
                <a:t>eq</a:t>
              </a:r>
              <a:r>
                <a:rPr lang="en-US" dirty="0">
                  <a:solidFill>
                    <a:schemeClr val="bg1"/>
                  </a:solidFill>
                </a:rPr>
                <a:t> this)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  </a:t>
              </a:r>
              <a:r>
                <a:rPr lang="en-US" b="1" dirty="0" err="1">
                  <a:solidFill>
                    <a:srgbClr val="FF0000"/>
                  </a:solidFill>
                </a:rPr>
                <a:t>def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isAvailable</a:t>
              </a:r>
              <a:r>
                <a:rPr lang="en-US" dirty="0">
                  <a:solidFill>
                    <a:schemeClr val="bg1"/>
                  </a:solidFill>
                </a:rPr>
                <a:t>(): Boolean =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</a:t>
              </a:r>
              <a:r>
                <a:rPr lang="en-US" dirty="0" err="1">
                  <a:solidFill>
                    <a:schemeClr val="bg1"/>
                  </a:solidFill>
                </a:rPr>
                <a:t>loans.size</a:t>
              </a:r>
              <a:r>
                <a:rPr lang="en-US" dirty="0">
                  <a:solidFill>
                    <a:schemeClr val="bg1"/>
                  </a:solidFill>
                </a:rPr>
                <a:t> &lt; </a:t>
              </a:r>
              <a:r>
                <a:rPr lang="en-US" u="sng" dirty="0">
                  <a:solidFill>
                    <a:schemeClr val="bg1"/>
                  </a:solidFill>
                </a:rPr>
                <a:t>copies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}</a:t>
              </a:r>
            </a:p>
          </p:txBody>
        </p:sp>
        <p:pic>
          <p:nvPicPr>
            <p:cNvPr id="2" name="Picture 1" descr="scala-logo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7874" y="6052626"/>
              <a:ext cx="1220835" cy="54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32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models to documents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76827" y="2340463"/>
            <a:ext cx="5398169" cy="3923054"/>
            <a:chOff x="3601787" y="1693172"/>
            <a:chExt cx="5398169" cy="3923054"/>
          </a:xfrm>
        </p:grpSpPr>
        <p:grpSp>
          <p:nvGrpSpPr>
            <p:cNvPr id="5" name="Group 4"/>
            <p:cNvGrpSpPr/>
            <p:nvPr/>
          </p:nvGrpSpPr>
          <p:grpSpPr>
            <a:xfrm>
              <a:off x="4494798" y="1693172"/>
              <a:ext cx="4505158" cy="3923054"/>
              <a:chOff x="4494798" y="1693172"/>
              <a:chExt cx="4505158" cy="3923054"/>
            </a:xfrm>
          </p:grpSpPr>
          <p:pic>
            <p:nvPicPr>
              <p:cNvPr id="7" name="Picture 6" descr="Screen Shot 2014-12-15 at 12.15.09 AM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798" y="2642329"/>
                <a:ext cx="4505158" cy="297389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pic>
          <p:pic>
            <p:nvPicPr>
              <p:cNvPr id="8" name="Picture 7" descr="Unknown.jpe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2948" y="1693172"/>
                <a:ext cx="949157" cy="949157"/>
              </a:xfrm>
              <a:prstGeom prst="rect">
                <a:avLst/>
              </a:prstGeom>
            </p:spPr>
          </p:pic>
        </p:grpSp>
        <p:sp>
          <p:nvSpPr>
            <p:cNvPr id="6" name="Right Arrow 5"/>
            <p:cNvSpPr/>
            <p:nvPr/>
          </p:nvSpPr>
          <p:spPr>
            <a:xfrm>
              <a:off x="3601787" y="4170947"/>
              <a:ext cx="745461" cy="2406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creen Shot 2014-12-15 at 12.54.03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87" y="3882448"/>
            <a:ext cx="3298087" cy="18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7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4645" y="509581"/>
            <a:ext cx="7360205" cy="5909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object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Util</a:t>
            </a:r>
            <a:r>
              <a:rPr lang="en-US" dirty="0">
                <a:solidFill>
                  <a:schemeClr val="bg1"/>
                </a:solidFill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type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Constraint = Unit =&gt; Boolean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chemeClr val="bg1"/>
                </a:solidFill>
              </a:rPr>
              <a:t> constraints: </a:t>
            </a:r>
            <a:r>
              <a:rPr lang="en-US" i="1" dirty="0">
                <a:solidFill>
                  <a:schemeClr val="bg1"/>
                </a:solidFill>
              </a:rPr>
              <a:t>List[(String, Constraint)] = Nil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invariant(c: =&gt; Boolean) {</a:t>
            </a:r>
          </a:p>
          <a:p>
            <a:r>
              <a:rPr lang="en-US" dirty="0">
                <a:solidFill>
                  <a:schemeClr val="bg1"/>
                </a:solidFill>
              </a:rPr>
              <a:t>    constraints ::= ("", (Unit =&gt; c))</a:t>
            </a:r>
          </a:p>
          <a:p>
            <a:r>
              <a:rPr lang="en-US" dirty="0">
                <a:solidFill>
                  <a:schemeClr val="bg1"/>
                </a:solidFill>
              </a:rPr>
              <a:t>  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invariant(name: </a:t>
            </a:r>
            <a:r>
              <a:rPr lang="en-US" i="1" dirty="0">
                <a:solidFill>
                  <a:schemeClr val="bg1"/>
                </a:solidFill>
              </a:rPr>
              <a:t>String)(c: =&gt; Boolean) {</a:t>
            </a:r>
          </a:p>
          <a:p>
            <a:r>
              <a:rPr lang="en-US" dirty="0">
                <a:solidFill>
                  <a:schemeClr val="bg1"/>
                </a:solidFill>
              </a:rPr>
              <a:t>    constraints ::= (name, (Unit =&gt; c))</a:t>
            </a:r>
          </a:p>
          <a:p>
            <a:r>
              <a:rPr lang="en-US" dirty="0">
                <a:solidFill>
                  <a:schemeClr val="bg1"/>
                </a:solidFill>
              </a:rPr>
              <a:t>  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evaluate() {</a:t>
            </a:r>
          </a:p>
          <a:p>
            <a:r>
              <a:rPr lang="en-US" dirty="0">
                <a:solidFill>
                  <a:schemeClr val="bg1"/>
                </a:solidFill>
              </a:rPr>
              <a:t>    for ((n, c) &lt;- constraints) assert(c(), </a:t>
            </a:r>
            <a:r>
              <a:rPr lang="en-US" u="sng" dirty="0">
                <a:solidFill>
                  <a:schemeClr val="bg1"/>
                </a:solidFill>
              </a:rPr>
              <a:t>n)</a:t>
            </a:r>
          </a:p>
          <a:p>
            <a:r>
              <a:rPr lang="en-US" dirty="0">
                <a:solidFill>
                  <a:schemeClr val="bg1"/>
                </a:solidFill>
              </a:rPr>
              <a:t>  }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}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import</a:t>
            </a:r>
            <a:r>
              <a:rPr lang="en-US" dirty="0">
                <a:solidFill>
                  <a:schemeClr val="bg1"/>
                </a:solidFill>
              </a:rPr>
              <a:t> Util.</a:t>
            </a:r>
            <a:r>
              <a:rPr lang="en-US" dirty="0" smtClean="0">
                <a:solidFill>
                  <a:schemeClr val="bg1"/>
                </a:solidFill>
              </a:rPr>
              <a:t>_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496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the differences between modeling and programming languages big enough to keep them separate?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7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situation at JPL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based engineering community </a:t>
            </a:r>
            <a:r>
              <a:rPr lang="en-US" dirty="0" smtClean="0">
                <a:solidFill>
                  <a:srgbClr val="FF0000"/>
                </a:solidFill>
              </a:rPr>
              <a:t>@ JPL</a:t>
            </a:r>
          </a:p>
          <a:p>
            <a:pPr lvl="1"/>
            <a:r>
              <a:rPr lang="en-US" dirty="0" smtClean="0"/>
              <a:t>UML, </a:t>
            </a:r>
            <a:r>
              <a:rPr lang="en-US" dirty="0" err="1" smtClean="0"/>
              <a:t>SysML</a:t>
            </a:r>
            <a:r>
              <a:rPr lang="en-US" dirty="0" smtClean="0"/>
              <a:t>, Visual languages</a:t>
            </a:r>
          </a:p>
          <a:p>
            <a:pPr lvl="1"/>
            <a:r>
              <a:rPr lang="en-US" dirty="0" smtClean="0"/>
              <a:t>Semantics difficult to find/use</a:t>
            </a:r>
          </a:p>
          <a:p>
            <a:pPr lvl="1"/>
            <a:r>
              <a:rPr lang="en-US" dirty="0" smtClean="0"/>
              <a:t>No analysis</a:t>
            </a:r>
          </a:p>
          <a:p>
            <a:endParaRPr lang="en-US" dirty="0"/>
          </a:p>
          <a:p>
            <a:r>
              <a:rPr lang="en-US" dirty="0" smtClean="0"/>
              <a:t>Formal methods community </a:t>
            </a:r>
            <a:r>
              <a:rPr lang="en-US" dirty="0" smtClean="0">
                <a:solidFill>
                  <a:srgbClr val="FF0000"/>
                </a:solidFill>
              </a:rPr>
              <a:t>@ JPL</a:t>
            </a:r>
          </a:p>
          <a:p>
            <a:pPr lvl="1"/>
            <a:r>
              <a:rPr lang="en-US" dirty="0" smtClean="0"/>
              <a:t>Formal and Textual languages</a:t>
            </a:r>
          </a:p>
          <a:p>
            <a:pPr lvl="1"/>
            <a:r>
              <a:rPr lang="en-US" dirty="0" smtClean="0"/>
              <a:t>Semantics clearly defined</a:t>
            </a:r>
          </a:p>
          <a:p>
            <a:pPr lvl="1"/>
            <a:r>
              <a:rPr lang="en-US" dirty="0" smtClean="0"/>
              <a:t>Analysis (</a:t>
            </a:r>
            <a:r>
              <a:rPr lang="en-US" dirty="0"/>
              <a:t>m</a:t>
            </a:r>
            <a:r>
              <a:rPr lang="en-US" dirty="0" smtClean="0"/>
              <a:t>odel checking, </a:t>
            </a:r>
            <a:r>
              <a:rPr lang="en-US" dirty="0" err="1" smtClean="0"/>
              <a:t>th.</a:t>
            </a:r>
            <a:r>
              <a:rPr lang="en-US" dirty="0" smtClean="0"/>
              <a:t> proving, …)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569" y="1743667"/>
            <a:ext cx="2807198" cy="2086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2" y="4308441"/>
            <a:ext cx="2788212" cy="1673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8" name="Straight Connector 17"/>
          <p:cNvCxnSpPr/>
          <p:nvPr/>
        </p:nvCxnSpPr>
        <p:spPr>
          <a:xfrm flipV="1">
            <a:off x="320040" y="3968862"/>
            <a:ext cx="11272297" cy="1182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10389676" y="2511641"/>
            <a:ext cx="1226074" cy="905613"/>
            <a:chOff x="10366263" y="2511641"/>
            <a:chExt cx="1226074" cy="905613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6263" y="2511641"/>
              <a:ext cx="199226" cy="448413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5102" y="2511641"/>
              <a:ext cx="199226" cy="448413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5911" y="2511641"/>
              <a:ext cx="199226" cy="44841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7502" y="2664041"/>
              <a:ext cx="199226" cy="44841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9902" y="2816441"/>
              <a:ext cx="199226" cy="448413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22302" y="2968841"/>
              <a:ext cx="199226" cy="448413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8311" y="2664041"/>
              <a:ext cx="199226" cy="448413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0711" y="2816441"/>
              <a:ext cx="199226" cy="448413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93111" y="2968841"/>
              <a:ext cx="199226" cy="44841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8663" y="2664041"/>
              <a:ext cx="199226" cy="448413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1063" y="2816441"/>
              <a:ext cx="199226" cy="448413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3463" y="2968841"/>
              <a:ext cx="199226" cy="448413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721" y="4885352"/>
            <a:ext cx="240079" cy="5898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129" y="4877158"/>
            <a:ext cx="240079" cy="5898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536" y="4885351"/>
            <a:ext cx="240079" cy="5898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0301" y="1212647"/>
            <a:ext cx="2777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</a:t>
            </a:r>
            <a:r>
              <a:rPr lang="en-US" sz="1400" dirty="0" smtClean="0">
                <a:solidFill>
                  <a:srgbClr val="FF0000"/>
                </a:solidFill>
              </a:rPr>
              <a:t>opular: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class diagrams + constraints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 goals are similar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8232" y="2628582"/>
            <a:ext cx="5483316" cy="1861483"/>
          </a:xfrm>
        </p:spPr>
        <p:txBody>
          <a:bodyPr>
            <a:normAutofit/>
          </a:bodyPr>
          <a:lstStyle/>
          <a:p>
            <a:r>
              <a:rPr lang="en-US" dirty="0" smtClean="0"/>
              <a:t>Create models</a:t>
            </a:r>
          </a:p>
          <a:p>
            <a:r>
              <a:rPr lang="en-US" dirty="0" smtClean="0"/>
              <a:t>Analyze for correctness</a:t>
            </a:r>
          </a:p>
          <a:p>
            <a:r>
              <a:rPr lang="en-US" dirty="0" smtClean="0"/>
              <a:t>Possibly produce implementation</a:t>
            </a:r>
          </a:p>
          <a:p>
            <a:r>
              <a:rPr lang="en-US" dirty="0" smtClean="0"/>
              <a:t>Verify implementation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211914" y="2039107"/>
            <a:ext cx="3000788" cy="914400"/>
          </a:xfrm>
          <a:prstGeom prst="rect">
            <a:avLst/>
          </a:prstGeom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1914" y="4607216"/>
            <a:ext cx="3000788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implementation</a:t>
            </a:r>
          </a:p>
        </p:txBody>
      </p:sp>
      <p:cxnSp>
        <p:nvCxnSpPr>
          <p:cNvPr id="7" name="Straight Connector 6"/>
          <p:cNvCxnSpPr>
            <a:stCxn id="4" idx="2"/>
            <a:endCxn id="5" idx="0"/>
          </p:cNvCxnSpPr>
          <p:nvPr/>
        </p:nvCxnSpPr>
        <p:spPr>
          <a:xfrm>
            <a:off x="8712308" y="2953508"/>
            <a:ext cx="0" cy="1653709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63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 for textual language for class diagrams with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236235"/>
            <a:ext cx="8946541" cy="4195481"/>
          </a:xfrm>
        </p:spPr>
        <p:txBody>
          <a:bodyPr/>
          <a:lstStyle/>
          <a:p>
            <a:r>
              <a:rPr lang="en-US" dirty="0" smtClean="0"/>
              <a:t>Classes with multiple inheritance</a:t>
            </a:r>
          </a:p>
          <a:p>
            <a:r>
              <a:rPr lang="en-US" dirty="0" smtClean="0"/>
              <a:t>Properties (fields in classes – id : type)</a:t>
            </a:r>
          </a:p>
          <a:p>
            <a:r>
              <a:rPr lang="en-US" dirty="0" smtClean="0"/>
              <a:t>Constraints (predicate logic)</a:t>
            </a:r>
          </a:p>
          <a:p>
            <a:r>
              <a:rPr lang="en-US" dirty="0"/>
              <a:t>F</a:t>
            </a:r>
            <a:r>
              <a:rPr lang="en-US" dirty="0" smtClean="0"/>
              <a:t>unctions</a:t>
            </a:r>
          </a:p>
          <a:p>
            <a:r>
              <a:rPr lang="en-US" dirty="0" smtClean="0"/>
              <a:t>Should be declarative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310384" y="3941304"/>
            <a:ext cx="4792974" cy="2351925"/>
            <a:chOff x="6310384" y="3941304"/>
            <a:chExt cx="4792974" cy="23519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8400" y="4375529"/>
              <a:ext cx="4724400" cy="1917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10384" y="3941304"/>
              <a:ext cx="4792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Resembling: Z, VDM++, RAISE, PVS, 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17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609600"/>
            <a:ext cx="7048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5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FFF0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4449</TotalTime>
  <Words>2040</Words>
  <Application>Microsoft Office PowerPoint</Application>
  <PresentationFormat>Widescreen</PresentationFormat>
  <Paragraphs>492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Consolas</vt:lpstr>
      <vt:lpstr>Courier New</vt:lpstr>
      <vt:lpstr>Verdana</vt:lpstr>
      <vt:lpstr>Wingdings</vt:lpstr>
      <vt:lpstr>Wingdings 3</vt:lpstr>
      <vt:lpstr>Ion</vt:lpstr>
      <vt:lpstr>Model-driven engineering meets formal methods and programming</vt:lpstr>
      <vt:lpstr>Context of this work The 2020+ JPL mission  visiting Jupiter’s moon Europa</vt:lpstr>
      <vt:lpstr>How are missions normally designed?</vt:lpstr>
      <vt:lpstr>Alterative pursued @ JPL</vt:lpstr>
      <vt:lpstr>From models to documents</vt:lpstr>
      <vt:lpstr>The situation at JPL</vt:lpstr>
      <vt:lpstr>But the goals are similar</vt:lpstr>
      <vt:lpstr>Desire for textual language for class diagrams with constraints</vt:lpstr>
      <vt:lpstr>PowerPoint Presentation</vt:lpstr>
      <vt:lpstr>The obvious questions</vt:lpstr>
      <vt:lpstr>Additional requirements</vt:lpstr>
      <vt:lpstr>PowerPoint Presentation</vt:lpstr>
      <vt:lpstr>Result (solution computed by Z3)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</vt:lpstr>
      <vt:lpstr>Expressions</vt:lpstr>
      <vt:lpstr>Programming in K</vt:lpstr>
      <vt:lpstr>Extensible Keywords</vt:lpstr>
      <vt:lpstr>Domains</vt:lpstr>
      <vt:lpstr>Annotations</vt:lpstr>
      <vt:lpstr>Analysis</vt:lpstr>
      <vt:lpstr>Examples and Demo</vt:lpstr>
      <vt:lpstr>Spacecraft Example</vt:lpstr>
      <vt:lpstr>Spacecraft Example</vt:lpstr>
      <vt:lpstr>Spacecraft Example</vt:lpstr>
      <vt:lpstr>Spacecraft Example</vt:lpstr>
      <vt:lpstr>Shapes</vt:lpstr>
      <vt:lpstr>State machine</vt:lpstr>
      <vt:lpstr>State machine</vt:lpstr>
      <vt:lpstr>State machine</vt:lpstr>
      <vt:lpstr>State machine</vt:lpstr>
      <vt:lpstr>Scheduler</vt:lpstr>
      <vt:lpstr>Single Artifact</vt:lpstr>
      <vt:lpstr>OCLInEcore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Scala</vt:lpstr>
      <vt:lpstr>Programming languages</vt:lpstr>
      <vt:lpstr>Many similarities</vt:lpstr>
      <vt:lpstr>PowerPoint Presentation</vt:lpstr>
      <vt:lpstr>PowerPoint Presentation</vt:lpstr>
      <vt:lpstr>Question</vt:lpstr>
      <vt:lpstr>Thanks for listening</vt:lpstr>
    </vt:vector>
  </TitlesOfParts>
  <Company>JPL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</dc:title>
  <dc:creator>Kumar, Rahul (393A)</dc:creator>
  <cp:lastModifiedBy>Kumar, Rahul (393A)</cp:lastModifiedBy>
  <cp:revision>723</cp:revision>
  <dcterms:created xsi:type="dcterms:W3CDTF">2015-03-09T18:30:12Z</dcterms:created>
  <dcterms:modified xsi:type="dcterms:W3CDTF">2016-01-19T18:26:45Z</dcterms:modified>
</cp:coreProperties>
</file>